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a126bf22d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5031100ae48a8"/>
  </p:sldMasterIdLst>
  <p:sldIdLst>
    <p:sldId xmlns:r="http://schemas.openxmlformats.org/officeDocument/2006/relationships" id="256" r:id="Rc789b2417dc342d2"/>
    <p:sldId xmlns:r="http://schemas.openxmlformats.org/officeDocument/2006/relationships" id="257" r:id="Rc0cdd235ac414384"/>
    <p:sldId xmlns:r="http://schemas.openxmlformats.org/officeDocument/2006/relationships" id="258" r:id="R830e57c55680481a"/>
    <p:sldId xmlns:r="http://schemas.openxmlformats.org/officeDocument/2006/relationships" id="259" r:id="R737e511115a44ca7"/>
    <p:sldId xmlns:r="http://schemas.openxmlformats.org/officeDocument/2006/relationships" id="260" r:id="Rd0a2c2fe72f0443d"/>
    <p:sldId xmlns:r="http://schemas.openxmlformats.org/officeDocument/2006/relationships" id="261" r:id="R168708bfa4e04471"/>
    <p:sldId xmlns:r="http://schemas.openxmlformats.org/officeDocument/2006/relationships" id="262" r:id="R347608cd2b35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5031100ae48a8" /><Relationship Type="http://schemas.openxmlformats.org/officeDocument/2006/relationships/slide" Target="/ppt/slides/slide1.xml" Id="Rc789b2417dc342d2" /><Relationship Type="http://schemas.openxmlformats.org/officeDocument/2006/relationships/slide" Target="/ppt/slides/slide2.xml" Id="Rc0cdd235ac414384" /><Relationship Type="http://schemas.openxmlformats.org/officeDocument/2006/relationships/slide" Target="/ppt/slides/slide3.xml" Id="R830e57c55680481a" /><Relationship Type="http://schemas.openxmlformats.org/officeDocument/2006/relationships/slide" Target="/ppt/slides/slide4.xml" Id="R737e511115a44ca7" /><Relationship Type="http://schemas.openxmlformats.org/officeDocument/2006/relationships/slide" Target="/ppt/slides/slide5.xml" Id="Rd0a2c2fe72f0443d" /><Relationship Type="http://schemas.openxmlformats.org/officeDocument/2006/relationships/slide" Target="/ppt/slides/slide6.xml" Id="R168708bfa4e04471" /><Relationship Type="http://schemas.openxmlformats.org/officeDocument/2006/relationships/slide" Target="/ppt/slides/slide7.xml" Id="R347608cd2b35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47b374277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c8be9e1f747db" /><Relationship Type="http://schemas.openxmlformats.org/officeDocument/2006/relationships/theme" Target="/ppt/slideMasters/theme/theme1.xml" Id="Rbc1a1ba08bc1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bc8be9e1f7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88b02712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a1643895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7a1b1e68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619daa13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f1501a2fe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0ca16922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690fb48a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SMITH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