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64afe81d834b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39e2d8812d4b35"/>
  </p:sldMasterIdLst>
  <p:sldIdLst>
    <p:sldId xmlns:r="http://schemas.openxmlformats.org/officeDocument/2006/relationships" id="256" r:id="R038a6111e0f745ae"/>
    <p:sldId xmlns:r="http://schemas.openxmlformats.org/officeDocument/2006/relationships" id="257" r:id="R5cfc020199b147cb"/>
    <p:sldId xmlns:r="http://schemas.openxmlformats.org/officeDocument/2006/relationships" id="258" r:id="R96c29f3057c4427f"/>
    <p:sldId xmlns:r="http://schemas.openxmlformats.org/officeDocument/2006/relationships" id="259" r:id="R3b8c0e1e55464773"/>
    <p:sldId xmlns:r="http://schemas.openxmlformats.org/officeDocument/2006/relationships" id="260" r:id="R330e2f7303d9465b"/>
    <p:sldId xmlns:r="http://schemas.openxmlformats.org/officeDocument/2006/relationships" id="261" r:id="R2c80f7f9e1c446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39e2d8812d4b35" /><Relationship Type="http://schemas.openxmlformats.org/officeDocument/2006/relationships/slide" Target="/ppt/slides/slide1.xml" Id="R038a6111e0f745ae" /><Relationship Type="http://schemas.openxmlformats.org/officeDocument/2006/relationships/slide" Target="/ppt/slides/slide2.xml" Id="R5cfc020199b147cb" /><Relationship Type="http://schemas.openxmlformats.org/officeDocument/2006/relationships/slide" Target="/ppt/slides/slide3.xml" Id="R96c29f3057c4427f" /><Relationship Type="http://schemas.openxmlformats.org/officeDocument/2006/relationships/slide" Target="/ppt/slides/slide4.xml" Id="R3b8c0e1e55464773" /><Relationship Type="http://schemas.openxmlformats.org/officeDocument/2006/relationships/slide" Target="/ppt/slides/slide5.xml" Id="R330e2f7303d9465b" /><Relationship Type="http://schemas.openxmlformats.org/officeDocument/2006/relationships/slide" Target="/ppt/slides/slide6.xml" Id="R2c80f7f9e1c446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970187e01642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d4b1d3ba34c23" /><Relationship Type="http://schemas.openxmlformats.org/officeDocument/2006/relationships/theme" Target="/ppt/slideMasters/theme/theme1.xml" Id="R36f9e1ad2b854a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bd4b1d3ba34c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bd037ea6d46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abed58ff447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a696d15524a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c280fc9e44f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bff50edd54f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54dc559954d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999 668 607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