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a955cb1291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ea6b4028bd4fb5"/>
  </p:sldMasterIdLst>
  <p:sldIdLst>
    <p:sldId xmlns:r="http://schemas.openxmlformats.org/officeDocument/2006/relationships" id="256" r:id="Rbc981f71c7204638"/>
    <p:sldId xmlns:r="http://schemas.openxmlformats.org/officeDocument/2006/relationships" id="257" r:id="R22bdb9846e3543b6"/>
    <p:sldId xmlns:r="http://schemas.openxmlformats.org/officeDocument/2006/relationships" id="258" r:id="Rd40c9215eab34822"/>
    <p:sldId xmlns:r="http://schemas.openxmlformats.org/officeDocument/2006/relationships" id="259" r:id="Ra895f77318fd4f08"/>
    <p:sldId xmlns:r="http://schemas.openxmlformats.org/officeDocument/2006/relationships" id="260" r:id="R80fc668add294bcc"/>
    <p:sldId xmlns:r="http://schemas.openxmlformats.org/officeDocument/2006/relationships" id="261" r:id="Rbe7e87f5a6244ffb"/>
    <p:sldId xmlns:r="http://schemas.openxmlformats.org/officeDocument/2006/relationships" id="262" r:id="R82252e9b1f8440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a6b4028bd4fb5" /><Relationship Type="http://schemas.openxmlformats.org/officeDocument/2006/relationships/slide" Target="/ppt/slides/slide1.xml" Id="Rbc981f71c7204638" /><Relationship Type="http://schemas.openxmlformats.org/officeDocument/2006/relationships/slide" Target="/ppt/slides/slide2.xml" Id="R22bdb9846e3543b6" /><Relationship Type="http://schemas.openxmlformats.org/officeDocument/2006/relationships/slide" Target="/ppt/slides/slide3.xml" Id="Rd40c9215eab34822" /><Relationship Type="http://schemas.openxmlformats.org/officeDocument/2006/relationships/slide" Target="/ppt/slides/slide4.xml" Id="Ra895f77318fd4f08" /><Relationship Type="http://schemas.openxmlformats.org/officeDocument/2006/relationships/slide" Target="/ppt/slides/slide5.xml" Id="R80fc668add294bcc" /><Relationship Type="http://schemas.openxmlformats.org/officeDocument/2006/relationships/slide" Target="/ppt/slides/slide6.xml" Id="Rbe7e87f5a6244ffb" /><Relationship Type="http://schemas.openxmlformats.org/officeDocument/2006/relationships/slide" Target="/ppt/slides/slide7.xml" Id="R82252e9b1f8440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84ab2276043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f389c6db6431a" /><Relationship Type="http://schemas.openxmlformats.org/officeDocument/2006/relationships/theme" Target="/ppt/slideMasters/theme/theme1.xml" Id="Rca9a9ecf93ec44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3f389c6db643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c4cb55cd544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00f420e3248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055e611fd41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2462dc19f41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ddc7c1c1e47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015f22dab4b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c571efdfd41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GROTLI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GROTLI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103 018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712 867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16 390 822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16 512 425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JØRGENSEN GROTLI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Eidsvei 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tg@seko.no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999 662 471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GROTLI AS</a:t>
            </a:r>
          </a:p>
        </p:txBody>
      </p:sp>
    </p:spTree>
  </p:cSld>
  <p:clrMapOvr>
    <a:masterClrMapping xmlns:a="http://schemas.openxmlformats.org/drawingml/2006/main"/>
  </p:clrMapOvr>
</p:sld>
</file>