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1c99b55bbf45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f580c9c924f4a"/>
  </p:sldMasterIdLst>
  <p:sldIdLst>
    <p:sldId xmlns:r="http://schemas.openxmlformats.org/officeDocument/2006/relationships" id="256" r:id="Ra4ac4ce45f9f46f7"/>
    <p:sldId xmlns:r="http://schemas.openxmlformats.org/officeDocument/2006/relationships" id="257" r:id="R32b17a8782d746f6"/>
    <p:sldId xmlns:r="http://schemas.openxmlformats.org/officeDocument/2006/relationships" id="258" r:id="R83f1dd7c43a44bb1"/>
    <p:sldId xmlns:r="http://schemas.openxmlformats.org/officeDocument/2006/relationships" id="259" r:id="R3e8e99944a4f4047"/>
    <p:sldId xmlns:r="http://schemas.openxmlformats.org/officeDocument/2006/relationships" id="260" r:id="R17870feb3ca34986"/>
    <p:sldId xmlns:r="http://schemas.openxmlformats.org/officeDocument/2006/relationships" id="261" r:id="R7bea27a5cd6d4f6d"/>
    <p:sldId xmlns:r="http://schemas.openxmlformats.org/officeDocument/2006/relationships" id="262" r:id="Rc839017ad30045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f580c9c924f4a" /><Relationship Type="http://schemas.openxmlformats.org/officeDocument/2006/relationships/slide" Target="/ppt/slides/slide1.xml" Id="Ra4ac4ce45f9f46f7" /><Relationship Type="http://schemas.openxmlformats.org/officeDocument/2006/relationships/slide" Target="/ppt/slides/slide2.xml" Id="R32b17a8782d746f6" /><Relationship Type="http://schemas.openxmlformats.org/officeDocument/2006/relationships/slide" Target="/ppt/slides/slide3.xml" Id="R83f1dd7c43a44bb1" /><Relationship Type="http://schemas.openxmlformats.org/officeDocument/2006/relationships/slide" Target="/ppt/slides/slide4.xml" Id="R3e8e99944a4f4047" /><Relationship Type="http://schemas.openxmlformats.org/officeDocument/2006/relationships/slide" Target="/ppt/slides/slide5.xml" Id="R17870feb3ca34986" /><Relationship Type="http://schemas.openxmlformats.org/officeDocument/2006/relationships/slide" Target="/ppt/slides/slide6.xml" Id="R7bea27a5cd6d4f6d" /><Relationship Type="http://schemas.openxmlformats.org/officeDocument/2006/relationships/slide" Target="/ppt/slides/slide7.xml" Id="Rc839017ad30045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964e9274e45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c458187384311" /><Relationship Type="http://schemas.openxmlformats.org/officeDocument/2006/relationships/theme" Target="/ppt/slideMasters/theme/theme1.xml" Id="R86f18d547c5e44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4c4581873843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29e595bb747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db31f45b847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7c3808a0b42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59c5be31748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50733f88947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7d69db59c45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f815ac5764b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3 534 947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HÅKONSEN STIG BREDO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sbh.hir@gmail.com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999 627 986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