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09f8ba547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c0c8c63004502"/>
  </p:sldMasterIdLst>
  <p:sldIdLst>
    <p:sldId xmlns:r="http://schemas.openxmlformats.org/officeDocument/2006/relationships" id="256" r:id="Re4807e98556e4aa1"/>
    <p:sldId xmlns:r="http://schemas.openxmlformats.org/officeDocument/2006/relationships" id="257" r:id="R81bc93ae51c34a2f"/>
    <p:sldId xmlns:r="http://schemas.openxmlformats.org/officeDocument/2006/relationships" id="258" r:id="Rd6f04f31c9444775"/>
    <p:sldId xmlns:r="http://schemas.openxmlformats.org/officeDocument/2006/relationships" id="259" r:id="Rda45aa77abc04c6c"/>
    <p:sldId xmlns:r="http://schemas.openxmlformats.org/officeDocument/2006/relationships" id="260" r:id="Rc63bd17fe90345b6"/>
    <p:sldId xmlns:r="http://schemas.openxmlformats.org/officeDocument/2006/relationships" id="261" r:id="Rc244c1bb244c439d"/>
    <p:sldId xmlns:r="http://schemas.openxmlformats.org/officeDocument/2006/relationships" id="262" r:id="R44f2f4c97435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c0c8c63004502" /><Relationship Type="http://schemas.openxmlformats.org/officeDocument/2006/relationships/slide" Target="/ppt/slides/slide1.xml" Id="Re4807e98556e4aa1" /><Relationship Type="http://schemas.openxmlformats.org/officeDocument/2006/relationships/slide" Target="/ppt/slides/slide2.xml" Id="R81bc93ae51c34a2f" /><Relationship Type="http://schemas.openxmlformats.org/officeDocument/2006/relationships/slide" Target="/ppt/slides/slide3.xml" Id="Rd6f04f31c9444775" /><Relationship Type="http://schemas.openxmlformats.org/officeDocument/2006/relationships/slide" Target="/ppt/slides/slide4.xml" Id="Rda45aa77abc04c6c" /><Relationship Type="http://schemas.openxmlformats.org/officeDocument/2006/relationships/slide" Target="/ppt/slides/slide5.xml" Id="Rc63bd17fe90345b6" /><Relationship Type="http://schemas.openxmlformats.org/officeDocument/2006/relationships/slide" Target="/ppt/slides/slide6.xml" Id="Rc244c1bb244c439d" /><Relationship Type="http://schemas.openxmlformats.org/officeDocument/2006/relationships/slide" Target="/ppt/slides/slide7.xml" Id="R44f2f4c97435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35cc9e546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065fdc2a44f45" /><Relationship Type="http://schemas.openxmlformats.org/officeDocument/2006/relationships/theme" Target="/ppt/slideMasters/theme/theme1.xml" Id="R997d10e6a5824d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2065fdc2a4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cdd54b16b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c9a06cc22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147a102cb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e89998f55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07c8d8ef4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32bcc14a44a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8ea6a7090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LASSESEN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LASSESEN HOLDING AS ble etablert [år] og holder til i Kongshavn.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29 820 598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31 713 760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LASSESEN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BENNY LASSESEN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LASSESEN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Tromøyvei 853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4812 Kongshavn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999 615 503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