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73af4040b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ecd7c39084ec5"/>
  </p:sldMasterIdLst>
  <p:sldIdLst>
    <p:sldId xmlns:r="http://schemas.openxmlformats.org/officeDocument/2006/relationships" id="256" r:id="R87c6a85716d8410b"/>
    <p:sldId xmlns:r="http://schemas.openxmlformats.org/officeDocument/2006/relationships" id="257" r:id="R0d9fdf6f255a48bf"/>
    <p:sldId xmlns:r="http://schemas.openxmlformats.org/officeDocument/2006/relationships" id="258" r:id="R9c994ec1e21f4abf"/>
    <p:sldId xmlns:r="http://schemas.openxmlformats.org/officeDocument/2006/relationships" id="259" r:id="Rcfffe631e11a423c"/>
    <p:sldId xmlns:r="http://schemas.openxmlformats.org/officeDocument/2006/relationships" id="260" r:id="Rae5e12d18f4d4fed"/>
    <p:sldId xmlns:r="http://schemas.openxmlformats.org/officeDocument/2006/relationships" id="261" r:id="Ra49570bc3b6f4d46"/>
    <p:sldId xmlns:r="http://schemas.openxmlformats.org/officeDocument/2006/relationships" id="262" r:id="R7e4c436c5af7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ecd7c39084ec5" /><Relationship Type="http://schemas.openxmlformats.org/officeDocument/2006/relationships/slide" Target="/ppt/slides/slide1.xml" Id="R87c6a85716d8410b" /><Relationship Type="http://schemas.openxmlformats.org/officeDocument/2006/relationships/slide" Target="/ppt/slides/slide2.xml" Id="R0d9fdf6f255a48bf" /><Relationship Type="http://schemas.openxmlformats.org/officeDocument/2006/relationships/slide" Target="/ppt/slides/slide3.xml" Id="R9c994ec1e21f4abf" /><Relationship Type="http://schemas.openxmlformats.org/officeDocument/2006/relationships/slide" Target="/ppt/slides/slide4.xml" Id="Rcfffe631e11a423c" /><Relationship Type="http://schemas.openxmlformats.org/officeDocument/2006/relationships/slide" Target="/ppt/slides/slide5.xml" Id="Rae5e12d18f4d4fed" /><Relationship Type="http://schemas.openxmlformats.org/officeDocument/2006/relationships/slide" Target="/ppt/slides/slide6.xml" Id="Ra49570bc3b6f4d46" /><Relationship Type="http://schemas.openxmlformats.org/officeDocument/2006/relationships/slide" Target="/ppt/slides/slide7.xml" Id="R7e4c436c5af7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78868711b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ae41f98747d6" /><Relationship Type="http://schemas.openxmlformats.org/officeDocument/2006/relationships/theme" Target="/ppt/slideMasters/theme/theme1.xml" Id="Rd20783ba20ae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bae41f987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df74042e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d80662cf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caba70583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b1d4b53f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2f1e41db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714889d2b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b59033f00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