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e0e576ad424a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79bfc9573c4454"/>
  </p:sldMasterIdLst>
  <p:sldIdLst>
    <p:sldId xmlns:r="http://schemas.openxmlformats.org/officeDocument/2006/relationships" id="256" r:id="R17bee4e99f14465e"/>
    <p:sldId xmlns:r="http://schemas.openxmlformats.org/officeDocument/2006/relationships" id="257" r:id="R8826ddd1e4b3428b"/>
    <p:sldId xmlns:r="http://schemas.openxmlformats.org/officeDocument/2006/relationships" id="258" r:id="R362f5af858664fea"/>
    <p:sldId xmlns:r="http://schemas.openxmlformats.org/officeDocument/2006/relationships" id="259" r:id="R1144afe2d81c487b"/>
    <p:sldId xmlns:r="http://schemas.openxmlformats.org/officeDocument/2006/relationships" id="260" r:id="Re2709e8c8b094a77"/>
    <p:sldId xmlns:r="http://schemas.openxmlformats.org/officeDocument/2006/relationships" id="261" r:id="Rdff1104825544bd6"/>
    <p:sldId xmlns:r="http://schemas.openxmlformats.org/officeDocument/2006/relationships" id="262" r:id="R31975ff5121b47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79bfc9573c4454" /><Relationship Type="http://schemas.openxmlformats.org/officeDocument/2006/relationships/slide" Target="/ppt/slides/slide1.xml" Id="R17bee4e99f14465e" /><Relationship Type="http://schemas.openxmlformats.org/officeDocument/2006/relationships/slide" Target="/ppt/slides/slide2.xml" Id="R8826ddd1e4b3428b" /><Relationship Type="http://schemas.openxmlformats.org/officeDocument/2006/relationships/slide" Target="/ppt/slides/slide3.xml" Id="R362f5af858664fea" /><Relationship Type="http://schemas.openxmlformats.org/officeDocument/2006/relationships/slide" Target="/ppt/slides/slide4.xml" Id="R1144afe2d81c487b" /><Relationship Type="http://schemas.openxmlformats.org/officeDocument/2006/relationships/slide" Target="/ppt/slides/slide5.xml" Id="Re2709e8c8b094a77" /><Relationship Type="http://schemas.openxmlformats.org/officeDocument/2006/relationships/slide" Target="/ppt/slides/slide6.xml" Id="Rdff1104825544bd6" /><Relationship Type="http://schemas.openxmlformats.org/officeDocument/2006/relationships/slide" Target="/ppt/slides/slide7.xml" Id="R31975ff5121b47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85bdbd80b746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cadbbe1dc4af9" /><Relationship Type="http://schemas.openxmlformats.org/officeDocument/2006/relationships/theme" Target="/ppt/slideMasters/theme/theme1.xml" Id="Rf39f35159b694d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bcadbbe1dc4a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3dd1d8bad41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f3158b7334e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48a0f88c849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d6428dac747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fffb761cd4f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10f2f06f047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1f1a8e2d443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REGNSKAP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7 633 977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111 304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513 266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1 543 336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REVISORGRUPPEN DRAMMEN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999 606 733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