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d1aba9dde149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ae7925e5024908"/>
  </p:sldMasterIdLst>
  <p:sldIdLst>
    <p:sldId xmlns:r="http://schemas.openxmlformats.org/officeDocument/2006/relationships" id="256" r:id="Rfba484d6d9df4a9b"/>
    <p:sldId xmlns:r="http://schemas.openxmlformats.org/officeDocument/2006/relationships" id="257" r:id="R7655560ac5f94689"/>
    <p:sldId xmlns:r="http://schemas.openxmlformats.org/officeDocument/2006/relationships" id="258" r:id="R5df64f46a74d4be9"/>
    <p:sldId xmlns:r="http://schemas.openxmlformats.org/officeDocument/2006/relationships" id="259" r:id="Rc88005d528904e7d"/>
    <p:sldId xmlns:r="http://schemas.openxmlformats.org/officeDocument/2006/relationships" id="260" r:id="R5b9010b881924c81"/>
    <p:sldId xmlns:r="http://schemas.openxmlformats.org/officeDocument/2006/relationships" id="261" r:id="R7b79fab2ee2b4352"/>
    <p:sldId xmlns:r="http://schemas.openxmlformats.org/officeDocument/2006/relationships" id="262" r:id="R84dd0b955daa49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ae7925e5024908" /><Relationship Type="http://schemas.openxmlformats.org/officeDocument/2006/relationships/slide" Target="/ppt/slides/slide1.xml" Id="Rfba484d6d9df4a9b" /><Relationship Type="http://schemas.openxmlformats.org/officeDocument/2006/relationships/slide" Target="/ppt/slides/slide2.xml" Id="R7655560ac5f94689" /><Relationship Type="http://schemas.openxmlformats.org/officeDocument/2006/relationships/slide" Target="/ppt/slides/slide3.xml" Id="R5df64f46a74d4be9" /><Relationship Type="http://schemas.openxmlformats.org/officeDocument/2006/relationships/slide" Target="/ppt/slides/slide4.xml" Id="Rc88005d528904e7d" /><Relationship Type="http://schemas.openxmlformats.org/officeDocument/2006/relationships/slide" Target="/ppt/slides/slide5.xml" Id="R5b9010b881924c81" /><Relationship Type="http://schemas.openxmlformats.org/officeDocument/2006/relationships/slide" Target="/ppt/slides/slide6.xml" Id="R7b79fab2ee2b4352" /><Relationship Type="http://schemas.openxmlformats.org/officeDocument/2006/relationships/slide" Target="/ppt/slides/slide7.xml" Id="R84dd0b955daa49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6152e533ea45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0391a6e024099" /><Relationship Type="http://schemas.openxmlformats.org/officeDocument/2006/relationships/theme" Target="/ppt/slideMasters/theme/theme1.xml" Id="Re6ea02a380d146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00391a6e0240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bcd305eeb42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6c20b8fd84b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22c2e6d1e45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25cd24dee43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b0b00f46546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96eb87fc343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15f76e4cb43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FEOH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FEOH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2 466 773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9 484 671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9 527 776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BERTEL ÅNESTAD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Bertel Ånestad, Gauselveien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feoh@baanestad.no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999 583 202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FEOH INVEST AS</a:t>
            </a:r>
          </a:p>
        </p:txBody>
      </p:sp>
    </p:spTree>
  </p:cSld>
  <p:clrMapOvr>
    <a:masterClrMapping xmlns:a="http://schemas.openxmlformats.org/drawingml/2006/main"/>
  </p:clrMapOvr>
</p:sld>
</file>