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b4cf38dd454a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0b64cb6f9849fa"/>
  </p:sldMasterIdLst>
  <p:sldIdLst>
    <p:sldId xmlns:r="http://schemas.openxmlformats.org/officeDocument/2006/relationships" id="256" r:id="Re97931d0675c4d2f"/>
    <p:sldId xmlns:r="http://schemas.openxmlformats.org/officeDocument/2006/relationships" id="257" r:id="R671ae5a7cdc540af"/>
    <p:sldId xmlns:r="http://schemas.openxmlformats.org/officeDocument/2006/relationships" id="258" r:id="R6d63a1bd578d4456"/>
    <p:sldId xmlns:r="http://schemas.openxmlformats.org/officeDocument/2006/relationships" id="259" r:id="R9e19d3c5cde84a14"/>
    <p:sldId xmlns:r="http://schemas.openxmlformats.org/officeDocument/2006/relationships" id="260" r:id="R701a7539a4e5443b"/>
    <p:sldId xmlns:r="http://schemas.openxmlformats.org/officeDocument/2006/relationships" id="261" r:id="Raea2174b8c6a4f03"/>
    <p:sldId xmlns:r="http://schemas.openxmlformats.org/officeDocument/2006/relationships" id="262" r:id="R7ba55aec8f9c45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0b64cb6f9849fa" /><Relationship Type="http://schemas.openxmlformats.org/officeDocument/2006/relationships/slide" Target="/ppt/slides/slide1.xml" Id="Re97931d0675c4d2f" /><Relationship Type="http://schemas.openxmlformats.org/officeDocument/2006/relationships/slide" Target="/ppt/slides/slide2.xml" Id="R671ae5a7cdc540af" /><Relationship Type="http://schemas.openxmlformats.org/officeDocument/2006/relationships/slide" Target="/ppt/slides/slide3.xml" Id="R6d63a1bd578d4456" /><Relationship Type="http://schemas.openxmlformats.org/officeDocument/2006/relationships/slide" Target="/ppt/slides/slide4.xml" Id="R9e19d3c5cde84a14" /><Relationship Type="http://schemas.openxmlformats.org/officeDocument/2006/relationships/slide" Target="/ppt/slides/slide5.xml" Id="R701a7539a4e5443b" /><Relationship Type="http://schemas.openxmlformats.org/officeDocument/2006/relationships/slide" Target="/ppt/slides/slide6.xml" Id="Raea2174b8c6a4f03" /><Relationship Type="http://schemas.openxmlformats.org/officeDocument/2006/relationships/slide" Target="/ppt/slides/slide7.xml" Id="R7ba55aec8f9c45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a514a03dd845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aa543b7fd48ca" /><Relationship Type="http://schemas.openxmlformats.org/officeDocument/2006/relationships/theme" Target="/ppt/slideMasters/theme/theme1.xml" Id="R85032683f71542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caa543b7fd48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fa890a74b4b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c21bb23654e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4c1897a3443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0aacc8fb448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7abaaeb794b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641b883e24d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7910815e84c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KRONPRINSENSGATE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 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13 095 242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7 745 466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344 454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5 314 674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79 212 692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ØSTFOLD ETATBYGG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Ppt. Mgt. AS,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999 580 289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