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84d0a427c65473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c85ff6d60ca4d73"/>
  </p:sldMasterIdLst>
  <p:sldIdLst>
    <p:sldId xmlns:r="http://schemas.openxmlformats.org/officeDocument/2006/relationships" id="256" r:id="R3a668c6996ae4d33"/>
    <p:sldId xmlns:r="http://schemas.openxmlformats.org/officeDocument/2006/relationships" id="257" r:id="R94c68f2319064ac8"/>
    <p:sldId xmlns:r="http://schemas.openxmlformats.org/officeDocument/2006/relationships" id="258" r:id="Rd50aa4da76cd432e"/>
    <p:sldId xmlns:r="http://schemas.openxmlformats.org/officeDocument/2006/relationships" id="259" r:id="R64ef1a2772b447a5"/>
    <p:sldId xmlns:r="http://schemas.openxmlformats.org/officeDocument/2006/relationships" id="260" r:id="R698a08f764d943d3"/>
    <p:sldId xmlns:r="http://schemas.openxmlformats.org/officeDocument/2006/relationships" id="261" r:id="Re93e5ec809b14fc4"/>
    <p:sldId xmlns:r="http://schemas.openxmlformats.org/officeDocument/2006/relationships" id="262" r:id="Ra970a80e1e3b400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c85ff6d60ca4d73" /><Relationship Type="http://schemas.openxmlformats.org/officeDocument/2006/relationships/slide" Target="/ppt/slides/slide1.xml" Id="R3a668c6996ae4d33" /><Relationship Type="http://schemas.openxmlformats.org/officeDocument/2006/relationships/slide" Target="/ppt/slides/slide2.xml" Id="R94c68f2319064ac8" /><Relationship Type="http://schemas.openxmlformats.org/officeDocument/2006/relationships/slide" Target="/ppt/slides/slide3.xml" Id="Rd50aa4da76cd432e" /><Relationship Type="http://schemas.openxmlformats.org/officeDocument/2006/relationships/slide" Target="/ppt/slides/slide4.xml" Id="R64ef1a2772b447a5" /><Relationship Type="http://schemas.openxmlformats.org/officeDocument/2006/relationships/slide" Target="/ppt/slides/slide5.xml" Id="R698a08f764d943d3" /><Relationship Type="http://schemas.openxmlformats.org/officeDocument/2006/relationships/slide" Target="/ppt/slides/slide6.xml" Id="Re93e5ec809b14fc4" /><Relationship Type="http://schemas.openxmlformats.org/officeDocument/2006/relationships/slide" Target="/ppt/slides/slide7.xml" Id="Ra970a80e1e3b400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8cae86aa5094f9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683f4f4541f4226" /><Relationship Type="http://schemas.openxmlformats.org/officeDocument/2006/relationships/theme" Target="/ppt/slideMasters/theme/theme1.xml" Id="R1528f6d00d01435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683f4f4541f422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f65e1c0fb4e400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deb6f989e1c4b7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67094987b6441b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d1947a86ff24bd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289e0bf9fdf4a4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b51c84f89cb434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482bbeb7b79441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L-SPAR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L-SPAR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L-SPAR AS ble etablert [år] og holder til i Aurskog.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L-SPAR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L-SPAR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L-SPAR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84 000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−194 220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1 194 470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24 008 156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24 009 751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L-SPAR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SIGMUND LINDVIK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L-SPAR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Dyrskuveien 17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1930 Aurskog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sigmund@seko.no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999 564 305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L-SPAR AS</a:t>
            </a:r>
          </a:p>
        </p:txBody>
      </p:sp>
    </p:spTree>
  </p:cSld>
  <p:clrMapOvr>
    <a:masterClrMapping xmlns:a="http://schemas.openxmlformats.org/drawingml/2006/main"/>
  </p:clrMapOvr>
</p:sld>
</file>