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2a264c4d014c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f96ae800d4204"/>
  </p:sldMasterIdLst>
  <p:sldIdLst>
    <p:sldId xmlns:r="http://schemas.openxmlformats.org/officeDocument/2006/relationships" id="256" r:id="R9ffd46367a4049cc"/>
    <p:sldId xmlns:r="http://schemas.openxmlformats.org/officeDocument/2006/relationships" id="257" r:id="R7138e3b235e342ec"/>
    <p:sldId xmlns:r="http://schemas.openxmlformats.org/officeDocument/2006/relationships" id="258" r:id="Rb737abb4234f4552"/>
    <p:sldId xmlns:r="http://schemas.openxmlformats.org/officeDocument/2006/relationships" id="259" r:id="R9fae34b15bf84455"/>
    <p:sldId xmlns:r="http://schemas.openxmlformats.org/officeDocument/2006/relationships" id="260" r:id="R6287b718998c4e15"/>
    <p:sldId xmlns:r="http://schemas.openxmlformats.org/officeDocument/2006/relationships" id="261" r:id="Rd0f9a7252e584d7b"/>
    <p:sldId xmlns:r="http://schemas.openxmlformats.org/officeDocument/2006/relationships" id="262" r:id="R7e464f0bce20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f96ae800d4204" /><Relationship Type="http://schemas.openxmlformats.org/officeDocument/2006/relationships/slide" Target="/ppt/slides/slide1.xml" Id="R9ffd46367a4049cc" /><Relationship Type="http://schemas.openxmlformats.org/officeDocument/2006/relationships/slide" Target="/ppt/slides/slide2.xml" Id="R7138e3b235e342ec" /><Relationship Type="http://schemas.openxmlformats.org/officeDocument/2006/relationships/slide" Target="/ppt/slides/slide3.xml" Id="Rb737abb4234f4552" /><Relationship Type="http://schemas.openxmlformats.org/officeDocument/2006/relationships/slide" Target="/ppt/slides/slide4.xml" Id="R9fae34b15bf84455" /><Relationship Type="http://schemas.openxmlformats.org/officeDocument/2006/relationships/slide" Target="/ppt/slides/slide5.xml" Id="R6287b718998c4e15" /><Relationship Type="http://schemas.openxmlformats.org/officeDocument/2006/relationships/slide" Target="/ppt/slides/slide6.xml" Id="Rd0f9a7252e584d7b" /><Relationship Type="http://schemas.openxmlformats.org/officeDocument/2006/relationships/slide" Target="/ppt/slides/slide7.xml" Id="R7e464f0bce20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789d1a0ca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0336b25224577" /><Relationship Type="http://schemas.openxmlformats.org/officeDocument/2006/relationships/theme" Target="/ppt/slideMasters/theme/theme1.xml" Id="R9d0ed868b108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0336b2522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f69109c81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1b7bdec83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75e8600d2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cb9c79ce0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663e41a2447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bd3c694cf40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4d793519742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21 063 316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O.Røllands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