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6a85f1453548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03b3d3012493c"/>
  </p:sldMasterIdLst>
  <p:sldIdLst>
    <p:sldId xmlns:r="http://schemas.openxmlformats.org/officeDocument/2006/relationships" id="256" r:id="Rdfa9bbd8f479447c"/>
    <p:sldId xmlns:r="http://schemas.openxmlformats.org/officeDocument/2006/relationships" id="257" r:id="R40e755725f0a4b5a"/>
    <p:sldId xmlns:r="http://schemas.openxmlformats.org/officeDocument/2006/relationships" id="258" r:id="R83a871e97f514aec"/>
    <p:sldId xmlns:r="http://schemas.openxmlformats.org/officeDocument/2006/relationships" id="259" r:id="R66e5e86664b442bd"/>
    <p:sldId xmlns:r="http://schemas.openxmlformats.org/officeDocument/2006/relationships" id="260" r:id="R849e0708df024d09"/>
    <p:sldId xmlns:r="http://schemas.openxmlformats.org/officeDocument/2006/relationships" id="261" r:id="R14dc3ea1b8544364"/>
    <p:sldId xmlns:r="http://schemas.openxmlformats.org/officeDocument/2006/relationships" id="262" r:id="Rbf9e1e9cfe85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03b3d3012493c" /><Relationship Type="http://schemas.openxmlformats.org/officeDocument/2006/relationships/slide" Target="/ppt/slides/slide1.xml" Id="Rdfa9bbd8f479447c" /><Relationship Type="http://schemas.openxmlformats.org/officeDocument/2006/relationships/slide" Target="/ppt/slides/slide2.xml" Id="R40e755725f0a4b5a" /><Relationship Type="http://schemas.openxmlformats.org/officeDocument/2006/relationships/slide" Target="/ppt/slides/slide3.xml" Id="R83a871e97f514aec" /><Relationship Type="http://schemas.openxmlformats.org/officeDocument/2006/relationships/slide" Target="/ppt/slides/slide4.xml" Id="R66e5e86664b442bd" /><Relationship Type="http://schemas.openxmlformats.org/officeDocument/2006/relationships/slide" Target="/ppt/slides/slide5.xml" Id="R849e0708df024d09" /><Relationship Type="http://schemas.openxmlformats.org/officeDocument/2006/relationships/slide" Target="/ppt/slides/slide6.xml" Id="R14dc3ea1b8544364" /><Relationship Type="http://schemas.openxmlformats.org/officeDocument/2006/relationships/slide" Target="/ppt/slides/slide7.xml" Id="Rbf9e1e9cfe85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b563e79f94d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761f3178a4fff" /><Relationship Type="http://schemas.openxmlformats.org/officeDocument/2006/relationships/theme" Target="/ppt/slideMasters/theme/theme1.xml" Id="R0eb1e34a1a864a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761f3178a4f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cee31f782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35b93901341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10317f2ec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1d75f6a9c4d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554f3e999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4c09c94741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2983994264c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 GULLIKSEN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−1 257 785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76 410 508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76 921 261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 Ring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999 517 714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