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c8ed583d04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fc6df7fe243bc"/>
  </p:sldMasterIdLst>
  <p:sldIdLst>
    <p:sldId xmlns:r="http://schemas.openxmlformats.org/officeDocument/2006/relationships" id="256" r:id="R3932845fe5b64e53"/>
    <p:sldId xmlns:r="http://schemas.openxmlformats.org/officeDocument/2006/relationships" id="257" r:id="R2c24ce8143654fd0"/>
    <p:sldId xmlns:r="http://schemas.openxmlformats.org/officeDocument/2006/relationships" id="258" r:id="R853a2400c3724c9a"/>
    <p:sldId xmlns:r="http://schemas.openxmlformats.org/officeDocument/2006/relationships" id="259" r:id="R1b9e7f2205ef475e"/>
    <p:sldId xmlns:r="http://schemas.openxmlformats.org/officeDocument/2006/relationships" id="260" r:id="R9968b36151cd4289"/>
    <p:sldId xmlns:r="http://schemas.openxmlformats.org/officeDocument/2006/relationships" id="261" r:id="Rce184aeb83b942f7"/>
    <p:sldId xmlns:r="http://schemas.openxmlformats.org/officeDocument/2006/relationships" id="262" r:id="Raa82789c9a284e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fc6df7fe243bc" /><Relationship Type="http://schemas.openxmlformats.org/officeDocument/2006/relationships/slide" Target="/ppt/slides/slide1.xml" Id="R3932845fe5b64e53" /><Relationship Type="http://schemas.openxmlformats.org/officeDocument/2006/relationships/slide" Target="/ppt/slides/slide2.xml" Id="R2c24ce8143654fd0" /><Relationship Type="http://schemas.openxmlformats.org/officeDocument/2006/relationships/slide" Target="/ppt/slides/slide3.xml" Id="R853a2400c3724c9a" /><Relationship Type="http://schemas.openxmlformats.org/officeDocument/2006/relationships/slide" Target="/ppt/slides/slide4.xml" Id="R1b9e7f2205ef475e" /><Relationship Type="http://schemas.openxmlformats.org/officeDocument/2006/relationships/slide" Target="/ppt/slides/slide5.xml" Id="R9968b36151cd4289" /><Relationship Type="http://schemas.openxmlformats.org/officeDocument/2006/relationships/slide" Target="/ppt/slides/slide6.xml" Id="Rce184aeb83b942f7" /><Relationship Type="http://schemas.openxmlformats.org/officeDocument/2006/relationships/slide" Target="/ppt/slides/slide7.xml" Id="Raa82789c9a284e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4a71bbd50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f71ce1a3c456d" /><Relationship Type="http://schemas.openxmlformats.org/officeDocument/2006/relationships/theme" Target="/ppt/slideMasters/theme/theme1.xml" Id="R1e081c4bd8a244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f71ce1a3c45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5c84a4c41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c277d3ba84e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9aa3d0a97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be8c76e31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e009d7f21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3b8ce475a4e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d93cf2e0c49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−20 918 925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165 304 239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189 743 840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GBG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999 510 655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RGH INVEST AS</a:t>
            </a:r>
          </a:p>
        </p:txBody>
      </p:sp>
    </p:spTree>
  </p:cSld>
  <p:clrMapOvr>
    <a:masterClrMapping xmlns:a="http://schemas.openxmlformats.org/drawingml/2006/main"/>
  </p:clrMapOvr>
</p:sld>
</file>