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214aa19a1f44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6b32686cbc4d8e"/>
  </p:sldMasterIdLst>
  <p:sldIdLst>
    <p:sldId xmlns:r="http://schemas.openxmlformats.org/officeDocument/2006/relationships" id="256" r:id="Rfb629b4feb944887"/>
    <p:sldId xmlns:r="http://schemas.openxmlformats.org/officeDocument/2006/relationships" id="257" r:id="Rcafe118f09814e1f"/>
    <p:sldId xmlns:r="http://schemas.openxmlformats.org/officeDocument/2006/relationships" id="258" r:id="Rad462f3a893b4f53"/>
    <p:sldId xmlns:r="http://schemas.openxmlformats.org/officeDocument/2006/relationships" id="259" r:id="R88115f52ceaa4d3f"/>
    <p:sldId xmlns:r="http://schemas.openxmlformats.org/officeDocument/2006/relationships" id="260" r:id="Rf2408b393e2745cb"/>
    <p:sldId xmlns:r="http://schemas.openxmlformats.org/officeDocument/2006/relationships" id="261" r:id="Rae91ad185b184407"/>
    <p:sldId xmlns:r="http://schemas.openxmlformats.org/officeDocument/2006/relationships" id="262" r:id="R4f0d939a92874a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6b32686cbc4d8e" /><Relationship Type="http://schemas.openxmlformats.org/officeDocument/2006/relationships/slide" Target="/ppt/slides/slide1.xml" Id="Rfb629b4feb944887" /><Relationship Type="http://schemas.openxmlformats.org/officeDocument/2006/relationships/slide" Target="/ppt/slides/slide2.xml" Id="Rcafe118f09814e1f" /><Relationship Type="http://schemas.openxmlformats.org/officeDocument/2006/relationships/slide" Target="/ppt/slides/slide3.xml" Id="Rad462f3a893b4f53" /><Relationship Type="http://schemas.openxmlformats.org/officeDocument/2006/relationships/slide" Target="/ppt/slides/slide4.xml" Id="R88115f52ceaa4d3f" /><Relationship Type="http://schemas.openxmlformats.org/officeDocument/2006/relationships/slide" Target="/ppt/slides/slide5.xml" Id="Rf2408b393e2745cb" /><Relationship Type="http://schemas.openxmlformats.org/officeDocument/2006/relationships/slide" Target="/ppt/slides/slide6.xml" Id="Rae91ad185b184407" /><Relationship Type="http://schemas.openxmlformats.org/officeDocument/2006/relationships/slide" Target="/ppt/slides/slide7.xml" Id="R4f0d939a92874a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9412f0dd194c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03fca498f46c7" /><Relationship Type="http://schemas.openxmlformats.org/officeDocument/2006/relationships/theme" Target="/ppt/slideMasters/theme/theme1.xml" Id="R2593b18068b347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403fca498f46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926189c8040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f04745f574c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92ad97ab34f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b0a78b8cc4d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a63934d624c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15ab9f6d540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3431b6e0d4c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EIKELAND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INVESTMENT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469 535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3 334 490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7 760 274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EIKELAND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62 26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espen_eike@hotmail.com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999 508 944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