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c1fe8924c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dffcced174cbc"/>
  </p:sldMasterIdLst>
  <p:sldIdLst>
    <p:sldId xmlns:r="http://schemas.openxmlformats.org/officeDocument/2006/relationships" id="256" r:id="R23c3ae63f2d441a9"/>
    <p:sldId xmlns:r="http://schemas.openxmlformats.org/officeDocument/2006/relationships" id="257" r:id="R287959b3ef0d4062"/>
    <p:sldId xmlns:r="http://schemas.openxmlformats.org/officeDocument/2006/relationships" id="258" r:id="R7b453c2de83041e1"/>
    <p:sldId xmlns:r="http://schemas.openxmlformats.org/officeDocument/2006/relationships" id="259" r:id="Rcf3ea52fc71c45b6"/>
    <p:sldId xmlns:r="http://schemas.openxmlformats.org/officeDocument/2006/relationships" id="260" r:id="R9e4367b72ff94a6f"/>
    <p:sldId xmlns:r="http://schemas.openxmlformats.org/officeDocument/2006/relationships" id="261" r:id="R2df8410070914dd7"/>
    <p:sldId xmlns:r="http://schemas.openxmlformats.org/officeDocument/2006/relationships" id="262" r:id="R7e251beedd05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dffcced174cbc" /><Relationship Type="http://schemas.openxmlformats.org/officeDocument/2006/relationships/slide" Target="/ppt/slides/slide1.xml" Id="R23c3ae63f2d441a9" /><Relationship Type="http://schemas.openxmlformats.org/officeDocument/2006/relationships/slide" Target="/ppt/slides/slide2.xml" Id="R287959b3ef0d4062" /><Relationship Type="http://schemas.openxmlformats.org/officeDocument/2006/relationships/slide" Target="/ppt/slides/slide3.xml" Id="R7b453c2de83041e1" /><Relationship Type="http://schemas.openxmlformats.org/officeDocument/2006/relationships/slide" Target="/ppt/slides/slide4.xml" Id="Rcf3ea52fc71c45b6" /><Relationship Type="http://schemas.openxmlformats.org/officeDocument/2006/relationships/slide" Target="/ppt/slides/slide5.xml" Id="R9e4367b72ff94a6f" /><Relationship Type="http://schemas.openxmlformats.org/officeDocument/2006/relationships/slide" Target="/ppt/slides/slide6.xml" Id="R2df8410070914dd7" /><Relationship Type="http://schemas.openxmlformats.org/officeDocument/2006/relationships/slide" Target="/ppt/slides/slide7.xml" Id="R7e251beedd05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3a3c8b1a3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e68da8eee4be4" /><Relationship Type="http://schemas.openxmlformats.org/officeDocument/2006/relationships/theme" Target="/ppt/slideMasters/theme/theme1.xml" Id="R0208794171cd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e68da8eee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3b907b2d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f18caca6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fa711ab34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97c1131c0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1ea3c0d6c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a939468e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8358fe79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