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a0407ac90944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8a05ad490445a7"/>
  </p:sldMasterIdLst>
  <p:sldIdLst>
    <p:sldId xmlns:r="http://schemas.openxmlformats.org/officeDocument/2006/relationships" id="256" r:id="Rcc1857d178af40b4"/>
    <p:sldId xmlns:r="http://schemas.openxmlformats.org/officeDocument/2006/relationships" id="257" r:id="R7393741eb5a24d3b"/>
    <p:sldId xmlns:r="http://schemas.openxmlformats.org/officeDocument/2006/relationships" id="258" r:id="Re853023274c841df"/>
    <p:sldId xmlns:r="http://schemas.openxmlformats.org/officeDocument/2006/relationships" id="259" r:id="Rf690eec9152a47ad"/>
    <p:sldId xmlns:r="http://schemas.openxmlformats.org/officeDocument/2006/relationships" id="260" r:id="Rad8b41904d4d45ad"/>
    <p:sldId xmlns:r="http://schemas.openxmlformats.org/officeDocument/2006/relationships" id="261" r:id="R4dc4854c05b14289"/>
    <p:sldId xmlns:r="http://schemas.openxmlformats.org/officeDocument/2006/relationships" id="262" r:id="Rac764523d6054b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8a05ad490445a7" /><Relationship Type="http://schemas.openxmlformats.org/officeDocument/2006/relationships/slide" Target="/ppt/slides/slide1.xml" Id="Rcc1857d178af40b4" /><Relationship Type="http://schemas.openxmlformats.org/officeDocument/2006/relationships/slide" Target="/ppt/slides/slide2.xml" Id="R7393741eb5a24d3b" /><Relationship Type="http://schemas.openxmlformats.org/officeDocument/2006/relationships/slide" Target="/ppt/slides/slide3.xml" Id="Re853023274c841df" /><Relationship Type="http://schemas.openxmlformats.org/officeDocument/2006/relationships/slide" Target="/ppt/slides/slide4.xml" Id="Rf690eec9152a47ad" /><Relationship Type="http://schemas.openxmlformats.org/officeDocument/2006/relationships/slide" Target="/ppt/slides/slide5.xml" Id="Rad8b41904d4d45ad" /><Relationship Type="http://schemas.openxmlformats.org/officeDocument/2006/relationships/slide" Target="/ppt/slides/slide6.xml" Id="R4dc4854c05b14289" /><Relationship Type="http://schemas.openxmlformats.org/officeDocument/2006/relationships/slide" Target="/ppt/slides/slide7.xml" Id="Rac764523d6054b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77c38819934d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cfc3be0b34256" /><Relationship Type="http://schemas.openxmlformats.org/officeDocument/2006/relationships/theme" Target="/ppt/slideMasters/theme/theme1.xml" Id="R3077e00ead7244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9cfc3be0b342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752bb584e4d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afb724cc84f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d55d24eaa43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91691f09a43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8e2e81a094a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b5226ec2a45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eaff2200e4b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KLEIVA EIENDOM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KLEIVA EIENDOM HOLDING AS ble etablert [år] og holder til i Holter.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−161 776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1 144 884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4 045 970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4 118 084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ENGELI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 EIENDOM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2034 Holter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999 328 059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KLEIVA EIENDOM HOLDING AS</a:t>
            </a:r>
          </a:p>
        </p:txBody>
      </p:sp>
    </p:spTree>
  </p:cSld>
  <p:clrMapOvr>
    <a:masterClrMapping xmlns:a="http://schemas.openxmlformats.org/drawingml/2006/main"/>
  </p:clrMapOvr>
</p:sld>
</file>