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56627aef9741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7dd3a35214079"/>
  </p:sldMasterIdLst>
  <p:sldIdLst>
    <p:sldId xmlns:r="http://schemas.openxmlformats.org/officeDocument/2006/relationships" id="256" r:id="Rc7ced85cec1f4f76"/>
    <p:sldId xmlns:r="http://schemas.openxmlformats.org/officeDocument/2006/relationships" id="257" r:id="Rf94c0d8050e740a9"/>
    <p:sldId xmlns:r="http://schemas.openxmlformats.org/officeDocument/2006/relationships" id="258" r:id="Rad8e01e7d3164ef6"/>
    <p:sldId xmlns:r="http://schemas.openxmlformats.org/officeDocument/2006/relationships" id="259" r:id="Rcf96e71de5bb4b10"/>
    <p:sldId xmlns:r="http://schemas.openxmlformats.org/officeDocument/2006/relationships" id="260" r:id="R1c8f32fe55444198"/>
    <p:sldId xmlns:r="http://schemas.openxmlformats.org/officeDocument/2006/relationships" id="261" r:id="Rcd14b3ba0f9c4903"/>
    <p:sldId xmlns:r="http://schemas.openxmlformats.org/officeDocument/2006/relationships" id="262" r:id="R3c0199ef952a48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7dd3a35214079" /><Relationship Type="http://schemas.openxmlformats.org/officeDocument/2006/relationships/slide" Target="/ppt/slides/slide1.xml" Id="Rc7ced85cec1f4f76" /><Relationship Type="http://schemas.openxmlformats.org/officeDocument/2006/relationships/slide" Target="/ppt/slides/slide2.xml" Id="Rf94c0d8050e740a9" /><Relationship Type="http://schemas.openxmlformats.org/officeDocument/2006/relationships/slide" Target="/ppt/slides/slide3.xml" Id="Rad8e01e7d3164ef6" /><Relationship Type="http://schemas.openxmlformats.org/officeDocument/2006/relationships/slide" Target="/ppt/slides/slide4.xml" Id="Rcf96e71de5bb4b10" /><Relationship Type="http://schemas.openxmlformats.org/officeDocument/2006/relationships/slide" Target="/ppt/slides/slide5.xml" Id="R1c8f32fe55444198" /><Relationship Type="http://schemas.openxmlformats.org/officeDocument/2006/relationships/slide" Target="/ppt/slides/slide6.xml" Id="Rcd14b3ba0f9c4903" /><Relationship Type="http://schemas.openxmlformats.org/officeDocument/2006/relationships/slide" Target="/ppt/slides/slide7.xml" Id="R3c0199ef952a48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218fd29f7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f3d9a8a5740a3" /><Relationship Type="http://schemas.openxmlformats.org/officeDocument/2006/relationships/theme" Target="/ppt/slideMasters/theme/theme1.xml" Id="Rae92b59ad750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af3d9a8a5740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0d5395777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3604ef649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c5acd9fb247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d93231c4b4a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4b84b274b4a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7d54be34f4a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3d1e8f79c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UNIC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44 038 669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10 141 014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BREIVOLD ARILD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22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