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eb4524f99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8bbc0c2814f54"/>
  </p:sldMasterIdLst>
  <p:sldIdLst>
    <p:sldId xmlns:r="http://schemas.openxmlformats.org/officeDocument/2006/relationships" id="256" r:id="Re63f8924835144af"/>
    <p:sldId xmlns:r="http://schemas.openxmlformats.org/officeDocument/2006/relationships" id="257" r:id="R2708282d34cb4355"/>
    <p:sldId xmlns:r="http://schemas.openxmlformats.org/officeDocument/2006/relationships" id="258" r:id="R3006074d4ed5495d"/>
    <p:sldId xmlns:r="http://schemas.openxmlformats.org/officeDocument/2006/relationships" id="259" r:id="R68edbcb706f345fb"/>
    <p:sldId xmlns:r="http://schemas.openxmlformats.org/officeDocument/2006/relationships" id="260" r:id="R526714ec6a6045e5"/>
    <p:sldId xmlns:r="http://schemas.openxmlformats.org/officeDocument/2006/relationships" id="261" r:id="Rcdfb74dfa68f4df9"/>
    <p:sldId xmlns:r="http://schemas.openxmlformats.org/officeDocument/2006/relationships" id="262" r:id="R2079c29dad28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8bbc0c2814f54" /><Relationship Type="http://schemas.openxmlformats.org/officeDocument/2006/relationships/slide" Target="/ppt/slides/slide1.xml" Id="Re63f8924835144af" /><Relationship Type="http://schemas.openxmlformats.org/officeDocument/2006/relationships/slide" Target="/ppt/slides/slide2.xml" Id="R2708282d34cb4355" /><Relationship Type="http://schemas.openxmlformats.org/officeDocument/2006/relationships/slide" Target="/ppt/slides/slide3.xml" Id="R3006074d4ed5495d" /><Relationship Type="http://schemas.openxmlformats.org/officeDocument/2006/relationships/slide" Target="/ppt/slides/slide4.xml" Id="R68edbcb706f345fb" /><Relationship Type="http://schemas.openxmlformats.org/officeDocument/2006/relationships/slide" Target="/ppt/slides/slide5.xml" Id="R526714ec6a6045e5" /><Relationship Type="http://schemas.openxmlformats.org/officeDocument/2006/relationships/slide" Target="/ppt/slides/slide6.xml" Id="Rcdfb74dfa68f4df9" /><Relationship Type="http://schemas.openxmlformats.org/officeDocument/2006/relationships/slide" Target="/ppt/slides/slide7.xml" Id="R2079c29dad28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3ac0236e0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fefa06024e21" /><Relationship Type="http://schemas.openxmlformats.org/officeDocument/2006/relationships/theme" Target="/ppt/slideMasters/theme/theme1.xml" Id="Rb05077c6f4c5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bfefa0602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ecd353c6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501c341a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b1398ff9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dda66440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9b11aa3c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d541d061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f98a6fae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