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68a8de5ea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0a9aecd504e20"/>
  </p:sldMasterIdLst>
  <p:sldIdLst>
    <p:sldId xmlns:r="http://schemas.openxmlformats.org/officeDocument/2006/relationships" id="256" r:id="Rdb8f479b3c654cd5"/>
    <p:sldId xmlns:r="http://schemas.openxmlformats.org/officeDocument/2006/relationships" id="257" r:id="R92214e22df6b46ef"/>
    <p:sldId xmlns:r="http://schemas.openxmlformats.org/officeDocument/2006/relationships" id="258" r:id="Rfbb8c771af3440b3"/>
    <p:sldId xmlns:r="http://schemas.openxmlformats.org/officeDocument/2006/relationships" id="259" r:id="R900ebb16f77c493e"/>
    <p:sldId xmlns:r="http://schemas.openxmlformats.org/officeDocument/2006/relationships" id="260" r:id="R56a34343dc034f5a"/>
    <p:sldId xmlns:r="http://schemas.openxmlformats.org/officeDocument/2006/relationships" id="261" r:id="R9a5f0ab9cc95495d"/>
    <p:sldId xmlns:r="http://schemas.openxmlformats.org/officeDocument/2006/relationships" id="262" r:id="R57fa18a0cc324e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0a9aecd504e20" /><Relationship Type="http://schemas.openxmlformats.org/officeDocument/2006/relationships/slide" Target="/ppt/slides/slide1.xml" Id="Rdb8f479b3c654cd5" /><Relationship Type="http://schemas.openxmlformats.org/officeDocument/2006/relationships/slide" Target="/ppt/slides/slide2.xml" Id="R92214e22df6b46ef" /><Relationship Type="http://schemas.openxmlformats.org/officeDocument/2006/relationships/slide" Target="/ppt/slides/slide3.xml" Id="Rfbb8c771af3440b3" /><Relationship Type="http://schemas.openxmlformats.org/officeDocument/2006/relationships/slide" Target="/ppt/slides/slide4.xml" Id="R900ebb16f77c493e" /><Relationship Type="http://schemas.openxmlformats.org/officeDocument/2006/relationships/slide" Target="/ppt/slides/slide5.xml" Id="R56a34343dc034f5a" /><Relationship Type="http://schemas.openxmlformats.org/officeDocument/2006/relationships/slide" Target="/ppt/slides/slide6.xml" Id="R9a5f0ab9cc95495d" /><Relationship Type="http://schemas.openxmlformats.org/officeDocument/2006/relationships/slide" Target="/ppt/slides/slide7.xml" Id="R57fa18a0cc324e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f4e0630fa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10a56d2904080" /><Relationship Type="http://schemas.openxmlformats.org/officeDocument/2006/relationships/theme" Target="/ppt/slideMasters/theme/theme1.xml" Id="R8b255cf34c6f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10a56d290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37873251d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c6a2f3506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a8a33a2d9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f2b7e4043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0e520d84442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3ca4f46ed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0ce789c144c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