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ce1459284e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d912ffffc44a3"/>
  </p:sldMasterIdLst>
  <p:sldIdLst>
    <p:sldId xmlns:r="http://schemas.openxmlformats.org/officeDocument/2006/relationships" id="256" r:id="Rfeb8f2b63a2e41b6"/>
    <p:sldId xmlns:r="http://schemas.openxmlformats.org/officeDocument/2006/relationships" id="257" r:id="Rd601e839ccc04c40"/>
    <p:sldId xmlns:r="http://schemas.openxmlformats.org/officeDocument/2006/relationships" id="258" r:id="R47631d32e5484a78"/>
    <p:sldId xmlns:r="http://schemas.openxmlformats.org/officeDocument/2006/relationships" id="259" r:id="R6694e86f2e1c4929"/>
    <p:sldId xmlns:r="http://schemas.openxmlformats.org/officeDocument/2006/relationships" id="260" r:id="R32155b064e884feb"/>
    <p:sldId xmlns:r="http://schemas.openxmlformats.org/officeDocument/2006/relationships" id="261" r:id="R9fa92b39d593472c"/>
    <p:sldId xmlns:r="http://schemas.openxmlformats.org/officeDocument/2006/relationships" id="262" r:id="Rcc90297c6b3e49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d912ffffc44a3" /><Relationship Type="http://schemas.openxmlformats.org/officeDocument/2006/relationships/slide" Target="/ppt/slides/slide1.xml" Id="Rfeb8f2b63a2e41b6" /><Relationship Type="http://schemas.openxmlformats.org/officeDocument/2006/relationships/slide" Target="/ppt/slides/slide2.xml" Id="Rd601e839ccc04c40" /><Relationship Type="http://schemas.openxmlformats.org/officeDocument/2006/relationships/slide" Target="/ppt/slides/slide3.xml" Id="R47631d32e5484a78" /><Relationship Type="http://schemas.openxmlformats.org/officeDocument/2006/relationships/slide" Target="/ppt/slides/slide4.xml" Id="R6694e86f2e1c4929" /><Relationship Type="http://schemas.openxmlformats.org/officeDocument/2006/relationships/slide" Target="/ppt/slides/slide5.xml" Id="R32155b064e884feb" /><Relationship Type="http://schemas.openxmlformats.org/officeDocument/2006/relationships/slide" Target="/ppt/slides/slide6.xml" Id="R9fa92b39d593472c" /><Relationship Type="http://schemas.openxmlformats.org/officeDocument/2006/relationships/slide" Target="/ppt/slides/slide7.xml" Id="Rcc90297c6b3e49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517c4881341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b4cc3ea5043ab" /><Relationship Type="http://schemas.openxmlformats.org/officeDocument/2006/relationships/theme" Target="/ppt/slideMasters/theme/theme1.xml" Id="Rb0135e7e762b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b4cc3ea50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a619f68f2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0e8a960c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116e51814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ae0d5b623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c7d1ced804c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4b409aee4e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9872eb73d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