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78132f3fd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dd9425a1a46d1"/>
  </p:sldMasterIdLst>
  <p:sldIdLst>
    <p:sldId xmlns:r="http://schemas.openxmlformats.org/officeDocument/2006/relationships" id="256" r:id="R2c6ace2e2a7146b1"/>
    <p:sldId xmlns:r="http://schemas.openxmlformats.org/officeDocument/2006/relationships" id="257" r:id="R0bb0d1ddc4df4c25"/>
    <p:sldId xmlns:r="http://schemas.openxmlformats.org/officeDocument/2006/relationships" id="258" r:id="R9b9eab2d2d824149"/>
    <p:sldId xmlns:r="http://schemas.openxmlformats.org/officeDocument/2006/relationships" id="259" r:id="Rcb5d6b89f1734141"/>
    <p:sldId xmlns:r="http://schemas.openxmlformats.org/officeDocument/2006/relationships" id="260" r:id="Re2234a63ec1d4f0a"/>
    <p:sldId xmlns:r="http://schemas.openxmlformats.org/officeDocument/2006/relationships" id="261" r:id="R96d236febc6f41d9"/>
    <p:sldId xmlns:r="http://schemas.openxmlformats.org/officeDocument/2006/relationships" id="262" r:id="R78e80001a87b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dd9425a1a46d1" /><Relationship Type="http://schemas.openxmlformats.org/officeDocument/2006/relationships/slide" Target="/ppt/slides/slide1.xml" Id="R2c6ace2e2a7146b1" /><Relationship Type="http://schemas.openxmlformats.org/officeDocument/2006/relationships/slide" Target="/ppt/slides/slide2.xml" Id="R0bb0d1ddc4df4c25" /><Relationship Type="http://schemas.openxmlformats.org/officeDocument/2006/relationships/slide" Target="/ppt/slides/slide3.xml" Id="R9b9eab2d2d824149" /><Relationship Type="http://schemas.openxmlformats.org/officeDocument/2006/relationships/slide" Target="/ppt/slides/slide4.xml" Id="Rcb5d6b89f1734141" /><Relationship Type="http://schemas.openxmlformats.org/officeDocument/2006/relationships/slide" Target="/ppt/slides/slide5.xml" Id="Re2234a63ec1d4f0a" /><Relationship Type="http://schemas.openxmlformats.org/officeDocument/2006/relationships/slide" Target="/ppt/slides/slide6.xml" Id="R96d236febc6f41d9" /><Relationship Type="http://schemas.openxmlformats.org/officeDocument/2006/relationships/slide" Target="/ppt/slides/slide7.xml" Id="R78e80001a87b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71d7cec7b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cf79dd4c740db" /><Relationship Type="http://schemas.openxmlformats.org/officeDocument/2006/relationships/theme" Target="/ppt/slideMasters/theme/theme1.xml" Id="R14b3017ac7cb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cf79dd4c7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d08847374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24e40392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63967fc5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6318604d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ec713103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29ba976bf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f94d0e6f4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