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640749d21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23add5a8e4974"/>
  </p:sldMasterIdLst>
  <p:sldIdLst>
    <p:sldId xmlns:r="http://schemas.openxmlformats.org/officeDocument/2006/relationships" id="256" r:id="R279a54e14e1c4b0a"/>
    <p:sldId xmlns:r="http://schemas.openxmlformats.org/officeDocument/2006/relationships" id="257" r:id="R10a88519790e4e71"/>
    <p:sldId xmlns:r="http://schemas.openxmlformats.org/officeDocument/2006/relationships" id="258" r:id="R7697f744ff4a4b65"/>
    <p:sldId xmlns:r="http://schemas.openxmlformats.org/officeDocument/2006/relationships" id="259" r:id="R9ecb28f0b98c4b01"/>
    <p:sldId xmlns:r="http://schemas.openxmlformats.org/officeDocument/2006/relationships" id="260" r:id="R3581820fbdb84bf7"/>
    <p:sldId xmlns:r="http://schemas.openxmlformats.org/officeDocument/2006/relationships" id="261" r:id="Re684ca8ac39b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23add5a8e4974" /><Relationship Type="http://schemas.openxmlformats.org/officeDocument/2006/relationships/slide" Target="/ppt/slides/slide1.xml" Id="R279a54e14e1c4b0a" /><Relationship Type="http://schemas.openxmlformats.org/officeDocument/2006/relationships/slide" Target="/ppt/slides/slide2.xml" Id="R10a88519790e4e71" /><Relationship Type="http://schemas.openxmlformats.org/officeDocument/2006/relationships/slide" Target="/ppt/slides/slide3.xml" Id="R7697f744ff4a4b65" /><Relationship Type="http://schemas.openxmlformats.org/officeDocument/2006/relationships/slide" Target="/ppt/slides/slide4.xml" Id="R9ecb28f0b98c4b01" /><Relationship Type="http://schemas.openxmlformats.org/officeDocument/2006/relationships/slide" Target="/ppt/slides/slide5.xml" Id="R3581820fbdb84bf7" /><Relationship Type="http://schemas.openxmlformats.org/officeDocument/2006/relationships/slide" Target="/ppt/slides/slide6.xml" Id="Re684ca8ac39b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a8a484dd1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35bee07094037" /><Relationship Type="http://schemas.openxmlformats.org/officeDocument/2006/relationships/theme" Target="/ppt/slideMasters/theme/theme1.xml" Id="R1d75e874d69b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35bee070940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3d2bcadc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167478ae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de1319bbf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7bf5e7761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ba162053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aacaef128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Yngve Leikanger, Klipevegen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yngve@sigmarevisjon.no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999 318 754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 INVEST AS</a:t>
            </a:r>
          </a:p>
        </p:txBody>
      </p:sp>
    </p:spTree>
  </p:cSld>
  <p:clrMapOvr>
    <a:masterClrMapping xmlns:a="http://schemas.openxmlformats.org/drawingml/2006/main"/>
  </p:clrMapOvr>
</p:sld>
</file>