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b4c07032b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473b33e4f4821"/>
  </p:sldMasterIdLst>
  <p:sldIdLst>
    <p:sldId xmlns:r="http://schemas.openxmlformats.org/officeDocument/2006/relationships" id="256" r:id="R4c6052d6971b4ce1"/>
    <p:sldId xmlns:r="http://schemas.openxmlformats.org/officeDocument/2006/relationships" id="257" r:id="Rde73a88b8aa04969"/>
    <p:sldId xmlns:r="http://schemas.openxmlformats.org/officeDocument/2006/relationships" id="258" r:id="R5bf6680fbcc24f9e"/>
    <p:sldId xmlns:r="http://schemas.openxmlformats.org/officeDocument/2006/relationships" id="259" r:id="R265076b246424943"/>
    <p:sldId xmlns:r="http://schemas.openxmlformats.org/officeDocument/2006/relationships" id="260" r:id="R432be53425444666"/>
    <p:sldId xmlns:r="http://schemas.openxmlformats.org/officeDocument/2006/relationships" id="261" r:id="Rdb67baf2db5d4772"/>
    <p:sldId xmlns:r="http://schemas.openxmlformats.org/officeDocument/2006/relationships" id="262" r:id="Red908a22f7a7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473b33e4f4821" /><Relationship Type="http://schemas.openxmlformats.org/officeDocument/2006/relationships/slide" Target="/ppt/slides/slide1.xml" Id="R4c6052d6971b4ce1" /><Relationship Type="http://schemas.openxmlformats.org/officeDocument/2006/relationships/slide" Target="/ppt/slides/slide2.xml" Id="Rde73a88b8aa04969" /><Relationship Type="http://schemas.openxmlformats.org/officeDocument/2006/relationships/slide" Target="/ppt/slides/slide3.xml" Id="R5bf6680fbcc24f9e" /><Relationship Type="http://schemas.openxmlformats.org/officeDocument/2006/relationships/slide" Target="/ppt/slides/slide4.xml" Id="R265076b246424943" /><Relationship Type="http://schemas.openxmlformats.org/officeDocument/2006/relationships/slide" Target="/ppt/slides/slide5.xml" Id="R432be53425444666" /><Relationship Type="http://schemas.openxmlformats.org/officeDocument/2006/relationships/slide" Target="/ppt/slides/slide6.xml" Id="Rdb67baf2db5d4772" /><Relationship Type="http://schemas.openxmlformats.org/officeDocument/2006/relationships/slide" Target="/ppt/slides/slide7.xml" Id="Red908a22f7a7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8fd5966c1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9e50e63f84ab2" /><Relationship Type="http://schemas.openxmlformats.org/officeDocument/2006/relationships/theme" Target="/ppt/slideMasters/theme/theme1.xml" Id="R4716340510db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9e50e63f8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9f1d603b9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16b634893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bd9824e5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09f6ae078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ac69d93c346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c62becdeb45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43898706e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TARIEL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TARIEL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14 537 670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15 789 993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Haraldsen, Sandsveien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999 286 534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TARIEL AS</a:t>
            </a:r>
          </a:p>
        </p:txBody>
      </p:sp>
    </p:spTree>
  </p:cSld>
  <p:clrMapOvr>
    <a:masterClrMapping xmlns:a="http://schemas.openxmlformats.org/drawingml/2006/main"/>
  </p:clrMapOvr>
</p:sld>
</file>