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cb116c940043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4fa2eb588c4ed3"/>
  </p:sldMasterIdLst>
  <p:sldIdLst>
    <p:sldId xmlns:r="http://schemas.openxmlformats.org/officeDocument/2006/relationships" id="256" r:id="Rd3894430a76e4932"/>
    <p:sldId xmlns:r="http://schemas.openxmlformats.org/officeDocument/2006/relationships" id="257" r:id="R8503c1b38f714d12"/>
    <p:sldId xmlns:r="http://schemas.openxmlformats.org/officeDocument/2006/relationships" id="258" r:id="R92266fd5ff6840ee"/>
    <p:sldId xmlns:r="http://schemas.openxmlformats.org/officeDocument/2006/relationships" id="259" r:id="R9d0c8130366f48f9"/>
    <p:sldId xmlns:r="http://schemas.openxmlformats.org/officeDocument/2006/relationships" id="260" r:id="R111e52b6988c4812"/>
    <p:sldId xmlns:r="http://schemas.openxmlformats.org/officeDocument/2006/relationships" id="261" r:id="Rcb67a44ed9d04fc8"/>
    <p:sldId xmlns:r="http://schemas.openxmlformats.org/officeDocument/2006/relationships" id="262" r:id="R0dc77e83df7549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4fa2eb588c4ed3" /><Relationship Type="http://schemas.openxmlformats.org/officeDocument/2006/relationships/slide" Target="/ppt/slides/slide1.xml" Id="Rd3894430a76e4932" /><Relationship Type="http://schemas.openxmlformats.org/officeDocument/2006/relationships/slide" Target="/ppt/slides/slide2.xml" Id="R8503c1b38f714d12" /><Relationship Type="http://schemas.openxmlformats.org/officeDocument/2006/relationships/slide" Target="/ppt/slides/slide3.xml" Id="R92266fd5ff6840ee" /><Relationship Type="http://schemas.openxmlformats.org/officeDocument/2006/relationships/slide" Target="/ppt/slides/slide4.xml" Id="R9d0c8130366f48f9" /><Relationship Type="http://schemas.openxmlformats.org/officeDocument/2006/relationships/slide" Target="/ppt/slides/slide5.xml" Id="R111e52b6988c4812" /><Relationship Type="http://schemas.openxmlformats.org/officeDocument/2006/relationships/slide" Target="/ppt/slides/slide6.xml" Id="Rcb67a44ed9d04fc8" /><Relationship Type="http://schemas.openxmlformats.org/officeDocument/2006/relationships/slide" Target="/ppt/slides/slide7.xml" Id="R0dc77e83df7549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51c3a629024f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4a978e2c9f4533" /><Relationship Type="http://schemas.openxmlformats.org/officeDocument/2006/relationships/theme" Target="/ppt/slideMasters/theme/theme1.xml" Id="R2c43d8bffcc543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4a978e2c9f45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df5947b1f142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13bf2badcc47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647402b0334a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20185d71ce40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31fe550d4447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547625b0244e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e4b78adf2443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UGLA 1000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UGLA 1000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UGLA 1000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UGLA 1000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UGLA 1000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UGLA 1000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822 532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240 626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1 292 385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24 249 413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24 625 772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UGLA 1000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MATRE LEIF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UGLA 1000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Sørbyhaugen 38B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999 260 470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UGLA 1000 AS</a:t>
            </a:r>
          </a:p>
        </p:txBody>
      </p:sp>
    </p:spTree>
  </p:cSld>
  <p:clrMapOvr>
    <a:masterClrMapping xmlns:a="http://schemas.openxmlformats.org/drawingml/2006/main"/>
  </p:clrMapOvr>
</p:sld>
</file>