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f6bebd17f743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cfc66f12343d1"/>
  </p:sldMasterIdLst>
  <p:sldIdLst>
    <p:sldId xmlns:r="http://schemas.openxmlformats.org/officeDocument/2006/relationships" id="256" r:id="Rbeaacf65724042ba"/>
    <p:sldId xmlns:r="http://schemas.openxmlformats.org/officeDocument/2006/relationships" id="257" r:id="R1839648710c641d1"/>
    <p:sldId xmlns:r="http://schemas.openxmlformats.org/officeDocument/2006/relationships" id="258" r:id="Re6eb79d3cbd34501"/>
    <p:sldId xmlns:r="http://schemas.openxmlformats.org/officeDocument/2006/relationships" id="259" r:id="R9bade73779c74e75"/>
    <p:sldId xmlns:r="http://schemas.openxmlformats.org/officeDocument/2006/relationships" id="260" r:id="Rf4c79e2fc9854d4c"/>
    <p:sldId xmlns:r="http://schemas.openxmlformats.org/officeDocument/2006/relationships" id="261" r:id="Rb834cef96c964a65"/>
    <p:sldId xmlns:r="http://schemas.openxmlformats.org/officeDocument/2006/relationships" id="262" r:id="Rbe52be6adc3c4b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cfc66f12343d1" /><Relationship Type="http://schemas.openxmlformats.org/officeDocument/2006/relationships/slide" Target="/ppt/slides/slide1.xml" Id="Rbeaacf65724042ba" /><Relationship Type="http://schemas.openxmlformats.org/officeDocument/2006/relationships/slide" Target="/ppt/slides/slide2.xml" Id="R1839648710c641d1" /><Relationship Type="http://schemas.openxmlformats.org/officeDocument/2006/relationships/slide" Target="/ppt/slides/slide3.xml" Id="Re6eb79d3cbd34501" /><Relationship Type="http://schemas.openxmlformats.org/officeDocument/2006/relationships/slide" Target="/ppt/slides/slide4.xml" Id="R9bade73779c74e75" /><Relationship Type="http://schemas.openxmlformats.org/officeDocument/2006/relationships/slide" Target="/ppt/slides/slide5.xml" Id="Rf4c79e2fc9854d4c" /><Relationship Type="http://schemas.openxmlformats.org/officeDocument/2006/relationships/slide" Target="/ppt/slides/slide6.xml" Id="Rb834cef96c964a65" /><Relationship Type="http://schemas.openxmlformats.org/officeDocument/2006/relationships/slide" Target="/ppt/slides/slide7.xml" Id="Rbe52be6adc3c4b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cfdd87a7641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22a5ed4cf4f26" /><Relationship Type="http://schemas.openxmlformats.org/officeDocument/2006/relationships/theme" Target="/ppt/slideMasters/theme/theme1.xml" Id="R2e982085080d46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522a5ed4cf4f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54067b39d42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bc241dafb44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deecc1f3143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340fa2f124d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c0b0c6c9b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6dbcf8ab747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012d1e5fd94d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ALEIDA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ALEIDA AS ble etablert [år] og holder til i Andabeløy.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6 252 705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ALF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Andabeløy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4434 Andabeløy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alf.danielsen@hotmail.no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999 250 130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ALEIDA AS</a:t>
            </a:r>
          </a:p>
        </p:txBody>
      </p:sp>
    </p:spTree>
  </p:cSld>
  <p:clrMapOvr>
    <a:masterClrMapping xmlns:a="http://schemas.openxmlformats.org/drawingml/2006/main"/>
  </p:clrMapOvr>
</p:sld>
</file>