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e326a8785944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61a281a911400d"/>
  </p:sldMasterIdLst>
  <p:sldIdLst>
    <p:sldId xmlns:r="http://schemas.openxmlformats.org/officeDocument/2006/relationships" id="256" r:id="Rc376aa29713c4503"/>
    <p:sldId xmlns:r="http://schemas.openxmlformats.org/officeDocument/2006/relationships" id="257" r:id="R54217b3ea7954165"/>
    <p:sldId xmlns:r="http://schemas.openxmlformats.org/officeDocument/2006/relationships" id="258" r:id="R522dbf4de73349bd"/>
    <p:sldId xmlns:r="http://schemas.openxmlformats.org/officeDocument/2006/relationships" id="259" r:id="Rc94128e3c0724644"/>
    <p:sldId xmlns:r="http://schemas.openxmlformats.org/officeDocument/2006/relationships" id="260" r:id="Rb5a1ea6787534bfb"/>
    <p:sldId xmlns:r="http://schemas.openxmlformats.org/officeDocument/2006/relationships" id="261" r:id="R390ad290d7194fd6"/>
    <p:sldId xmlns:r="http://schemas.openxmlformats.org/officeDocument/2006/relationships" id="262" r:id="Rdd2c461aadd24d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1a281a911400d" /><Relationship Type="http://schemas.openxmlformats.org/officeDocument/2006/relationships/slide" Target="/ppt/slides/slide1.xml" Id="Rc376aa29713c4503" /><Relationship Type="http://schemas.openxmlformats.org/officeDocument/2006/relationships/slide" Target="/ppt/slides/slide2.xml" Id="R54217b3ea7954165" /><Relationship Type="http://schemas.openxmlformats.org/officeDocument/2006/relationships/slide" Target="/ppt/slides/slide3.xml" Id="R522dbf4de73349bd" /><Relationship Type="http://schemas.openxmlformats.org/officeDocument/2006/relationships/slide" Target="/ppt/slides/slide4.xml" Id="Rc94128e3c0724644" /><Relationship Type="http://schemas.openxmlformats.org/officeDocument/2006/relationships/slide" Target="/ppt/slides/slide5.xml" Id="Rb5a1ea6787534bfb" /><Relationship Type="http://schemas.openxmlformats.org/officeDocument/2006/relationships/slide" Target="/ppt/slides/slide6.xml" Id="R390ad290d7194fd6" /><Relationship Type="http://schemas.openxmlformats.org/officeDocument/2006/relationships/slide" Target="/ppt/slides/slide7.xml" Id="Rdd2c461aadd24d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539c3a59746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87d47f3364d39" /><Relationship Type="http://schemas.openxmlformats.org/officeDocument/2006/relationships/theme" Target="/ppt/slideMasters/theme/theme1.xml" Id="Rf4208b01edd545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c87d47f3364d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d64ce752040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1bed234c040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95583054548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3321dab4845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e0a6c010246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92544a4f64b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42958fac546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 LANDMARKS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LANDMARKS EFTF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764 566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−104 894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6 919 318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FAT INVEST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 BILSENTER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VESTEGGEN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STØTAR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999 235 638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