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8c3403e79b44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dfabe0f29e4ee1"/>
  </p:sldMasterIdLst>
  <p:sldIdLst>
    <p:sldId xmlns:r="http://schemas.openxmlformats.org/officeDocument/2006/relationships" id="256" r:id="R9c4727ed956d4c4f"/>
    <p:sldId xmlns:r="http://schemas.openxmlformats.org/officeDocument/2006/relationships" id="257" r:id="R80008e4bcb8b4705"/>
    <p:sldId xmlns:r="http://schemas.openxmlformats.org/officeDocument/2006/relationships" id="258" r:id="R872e9e0faef54deb"/>
    <p:sldId xmlns:r="http://schemas.openxmlformats.org/officeDocument/2006/relationships" id="259" r:id="Re8698dd78f764278"/>
    <p:sldId xmlns:r="http://schemas.openxmlformats.org/officeDocument/2006/relationships" id="260" r:id="R4865b01ddfbf4c94"/>
    <p:sldId xmlns:r="http://schemas.openxmlformats.org/officeDocument/2006/relationships" id="261" r:id="R3ff41eb156ed48b0"/>
    <p:sldId xmlns:r="http://schemas.openxmlformats.org/officeDocument/2006/relationships" id="262" r:id="R5e7dd2ba629c4c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dfabe0f29e4ee1" /><Relationship Type="http://schemas.openxmlformats.org/officeDocument/2006/relationships/slide" Target="/ppt/slides/slide1.xml" Id="R9c4727ed956d4c4f" /><Relationship Type="http://schemas.openxmlformats.org/officeDocument/2006/relationships/slide" Target="/ppt/slides/slide2.xml" Id="R80008e4bcb8b4705" /><Relationship Type="http://schemas.openxmlformats.org/officeDocument/2006/relationships/slide" Target="/ppt/slides/slide3.xml" Id="R872e9e0faef54deb" /><Relationship Type="http://schemas.openxmlformats.org/officeDocument/2006/relationships/slide" Target="/ppt/slides/slide4.xml" Id="Re8698dd78f764278" /><Relationship Type="http://schemas.openxmlformats.org/officeDocument/2006/relationships/slide" Target="/ppt/slides/slide5.xml" Id="R4865b01ddfbf4c94" /><Relationship Type="http://schemas.openxmlformats.org/officeDocument/2006/relationships/slide" Target="/ppt/slides/slide6.xml" Id="R3ff41eb156ed48b0" /><Relationship Type="http://schemas.openxmlformats.org/officeDocument/2006/relationships/slide" Target="/ppt/slides/slide7.xml" Id="R5e7dd2ba629c4c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5f29aa802e47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68a9b7e0241e6" /><Relationship Type="http://schemas.openxmlformats.org/officeDocument/2006/relationships/theme" Target="/ppt/slideMasters/theme/theme1.xml" Id="Ref4264f4a10643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268a9b7e0241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4f2618b4f43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7094d1c564c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52522e68748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b8b352bad43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b02b850fd49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49a3d626744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1399d8ded4b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PERMIAN BUSINESS 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PERMIAN BUSINESS PARTNER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95 027 781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5 064 043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4 308 419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335 942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21 822 619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PERMIAN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permian@permian.no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999 226 094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