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5dc7e8530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eb1f605eb4bea"/>
  </p:sldMasterIdLst>
  <p:sldIdLst>
    <p:sldId xmlns:r="http://schemas.openxmlformats.org/officeDocument/2006/relationships" id="256" r:id="Rb8e2535171b24d1b"/>
    <p:sldId xmlns:r="http://schemas.openxmlformats.org/officeDocument/2006/relationships" id="257" r:id="R8f6e2667f4b04bdd"/>
    <p:sldId xmlns:r="http://schemas.openxmlformats.org/officeDocument/2006/relationships" id="258" r:id="R70755a4aaee041e3"/>
    <p:sldId xmlns:r="http://schemas.openxmlformats.org/officeDocument/2006/relationships" id="259" r:id="Rc0c708dd5d7d4cd8"/>
    <p:sldId xmlns:r="http://schemas.openxmlformats.org/officeDocument/2006/relationships" id="260" r:id="R6387439ca61b4009"/>
    <p:sldId xmlns:r="http://schemas.openxmlformats.org/officeDocument/2006/relationships" id="261" r:id="R0ebe569509e24c66"/>
    <p:sldId xmlns:r="http://schemas.openxmlformats.org/officeDocument/2006/relationships" id="262" r:id="Rf48849b8572b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eb1f605eb4bea" /><Relationship Type="http://schemas.openxmlformats.org/officeDocument/2006/relationships/slide" Target="/ppt/slides/slide1.xml" Id="Rb8e2535171b24d1b" /><Relationship Type="http://schemas.openxmlformats.org/officeDocument/2006/relationships/slide" Target="/ppt/slides/slide2.xml" Id="R8f6e2667f4b04bdd" /><Relationship Type="http://schemas.openxmlformats.org/officeDocument/2006/relationships/slide" Target="/ppt/slides/slide3.xml" Id="R70755a4aaee041e3" /><Relationship Type="http://schemas.openxmlformats.org/officeDocument/2006/relationships/slide" Target="/ppt/slides/slide4.xml" Id="Rc0c708dd5d7d4cd8" /><Relationship Type="http://schemas.openxmlformats.org/officeDocument/2006/relationships/slide" Target="/ppt/slides/slide5.xml" Id="R6387439ca61b4009" /><Relationship Type="http://schemas.openxmlformats.org/officeDocument/2006/relationships/slide" Target="/ppt/slides/slide6.xml" Id="R0ebe569509e24c66" /><Relationship Type="http://schemas.openxmlformats.org/officeDocument/2006/relationships/slide" Target="/ppt/slides/slide7.xml" Id="Rf48849b8572b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02a818d01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7cd4ff3345a3" /><Relationship Type="http://schemas.openxmlformats.org/officeDocument/2006/relationships/theme" Target="/ppt/slideMasters/theme/theme1.xml" Id="R79cca402d7f6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67cd4ff33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f13436bd0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84c3bfe1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320e4528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c004e61e0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c9477ae3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001c7b14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fafd46a2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TINGULSTAD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