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6fe0486fb944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8d15e14f4d493f"/>
  </p:sldMasterIdLst>
  <p:sldIdLst>
    <p:sldId xmlns:r="http://schemas.openxmlformats.org/officeDocument/2006/relationships" id="256" r:id="Rdaca1dd2600b436f"/>
    <p:sldId xmlns:r="http://schemas.openxmlformats.org/officeDocument/2006/relationships" id="257" r:id="Rc3f5188446e8447d"/>
    <p:sldId xmlns:r="http://schemas.openxmlformats.org/officeDocument/2006/relationships" id="258" r:id="Ra4c5e13d66d841db"/>
    <p:sldId xmlns:r="http://schemas.openxmlformats.org/officeDocument/2006/relationships" id="259" r:id="R777a96a111dd4e69"/>
    <p:sldId xmlns:r="http://schemas.openxmlformats.org/officeDocument/2006/relationships" id="260" r:id="Rfaf285f6437e4620"/>
    <p:sldId xmlns:r="http://schemas.openxmlformats.org/officeDocument/2006/relationships" id="261" r:id="Rc1682da997e04a65"/>
    <p:sldId xmlns:r="http://schemas.openxmlformats.org/officeDocument/2006/relationships" id="262" r:id="Rbcc65c614f3e43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8d15e14f4d493f" /><Relationship Type="http://schemas.openxmlformats.org/officeDocument/2006/relationships/slide" Target="/ppt/slides/slide1.xml" Id="Rdaca1dd2600b436f" /><Relationship Type="http://schemas.openxmlformats.org/officeDocument/2006/relationships/slide" Target="/ppt/slides/slide2.xml" Id="Rc3f5188446e8447d" /><Relationship Type="http://schemas.openxmlformats.org/officeDocument/2006/relationships/slide" Target="/ppt/slides/slide3.xml" Id="Ra4c5e13d66d841db" /><Relationship Type="http://schemas.openxmlformats.org/officeDocument/2006/relationships/slide" Target="/ppt/slides/slide4.xml" Id="R777a96a111dd4e69" /><Relationship Type="http://schemas.openxmlformats.org/officeDocument/2006/relationships/slide" Target="/ppt/slides/slide5.xml" Id="Rfaf285f6437e4620" /><Relationship Type="http://schemas.openxmlformats.org/officeDocument/2006/relationships/slide" Target="/ppt/slides/slide6.xml" Id="Rc1682da997e04a65" /><Relationship Type="http://schemas.openxmlformats.org/officeDocument/2006/relationships/slide" Target="/ppt/slides/slide7.xml" Id="Rbcc65c614f3e43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6390a11bc849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5f5949ee64fd9" /><Relationship Type="http://schemas.openxmlformats.org/officeDocument/2006/relationships/theme" Target="/ppt/slideMasters/theme/theme1.xml" Id="R2443c7aedea34e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a5f5949ee64f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df523a3904f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0df1f1d0f4c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64968616241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a6d8af7234a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e15d9341044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ba47ed86c47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2eac20a6144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VARAL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267 188 414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510 941 313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526 569 696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VARNER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VARNER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999 214 800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VARAL INVEST AS</a:t>
            </a:r>
          </a:p>
        </p:txBody>
      </p:sp>
    </p:spTree>
  </p:cSld>
  <p:clrMapOvr>
    <a:masterClrMapping xmlns:a="http://schemas.openxmlformats.org/drawingml/2006/main"/>
  </p:clrMapOvr>
</p:sld>
</file>