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71d974f11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b8348af0c4b12"/>
  </p:sldMasterIdLst>
  <p:sldIdLst>
    <p:sldId xmlns:r="http://schemas.openxmlformats.org/officeDocument/2006/relationships" id="256" r:id="R9c32f0c3c73140c4"/>
    <p:sldId xmlns:r="http://schemas.openxmlformats.org/officeDocument/2006/relationships" id="257" r:id="R45216dabe77b4921"/>
    <p:sldId xmlns:r="http://schemas.openxmlformats.org/officeDocument/2006/relationships" id="258" r:id="R3434f8d9060c4c11"/>
    <p:sldId xmlns:r="http://schemas.openxmlformats.org/officeDocument/2006/relationships" id="259" r:id="R7002438631174aa5"/>
    <p:sldId xmlns:r="http://schemas.openxmlformats.org/officeDocument/2006/relationships" id="260" r:id="R52926d4cbd754073"/>
    <p:sldId xmlns:r="http://schemas.openxmlformats.org/officeDocument/2006/relationships" id="261" r:id="R07a1501d4a5448a9"/>
    <p:sldId xmlns:r="http://schemas.openxmlformats.org/officeDocument/2006/relationships" id="262" r:id="R4cd4b25a5f0e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b8348af0c4b12" /><Relationship Type="http://schemas.openxmlformats.org/officeDocument/2006/relationships/slide" Target="/ppt/slides/slide1.xml" Id="R9c32f0c3c73140c4" /><Relationship Type="http://schemas.openxmlformats.org/officeDocument/2006/relationships/slide" Target="/ppt/slides/slide2.xml" Id="R45216dabe77b4921" /><Relationship Type="http://schemas.openxmlformats.org/officeDocument/2006/relationships/slide" Target="/ppt/slides/slide3.xml" Id="R3434f8d9060c4c11" /><Relationship Type="http://schemas.openxmlformats.org/officeDocument/2006/relationships/slide" Target="/ppt/slides/slide4.xml" Id="R7002438631174aa5" /><Relationship Type="http://schemas.openxmlformats.org/officeDocument/2006/relationships/slide" Target="/ppt/slides/slide5.xml" Id="R52926d4cbd754073" /><Relationship Type="http://schemas.openxmlformats.org/officeDocument/2006/relationships/slide" Target="/ppt/slides/slide6.xml" Id="R07a1501d4a5448a9" /><Relationship Type="http://schemas.openxmlformats.org/officeDocument/2006/relationships/slide" Target="/ppt/slides/slide7.xml" Id="R4cd4b25a5f0e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3bfcb3b3b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5f1a66c03424d" /><Relationship Type="http://schemas.openxmlformats.org/officeDocument/2006/relationships/theme" Target="/ppt/slideMasters/theme/theme1.xml" Id="R95838b2b3b69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5f1a66c03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87fd25812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9e294f0d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f038fe8e9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65bf3d6c8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d23be9bf4a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db9b8bda6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b101e0cb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