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31f03a2b2e4b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fd62a8982644e4"/>
  </p:sldMasterIdLst>
  <p:sldIdLst>
    <p:sldId xmlns:r="http://schemas.openxmlformats.org/officeDocument/2006/relationships" id="256" r:id="R7c15f43c18b94eb0"/>
    <p:sldId xmlns:r="http://schemas.openxmlformats.org/officeDocument/2006/relationships" id="257" r:id="Red0125b10bc947a1"/>
    <p:sldId xmlns:r="http://schemas.openxmlformats.org/officeDocument/2006/relationships" id="258" r:id="R9eefe634aa434030"/>
    <p:sldId xmlns:r="http://schemas.openxmlformats.org/officeDocument/2006/relationships" id="259" r:id="R4a9e77e36e9c4b37"/>
    <p:sldId xmlns:r="http://schemas.openxmlformats.org/officeDocument/2006/relationships" id="260" r:id="Rcabf2202216a417e"/>
    <p:sldId xmlns:r="http://schemas.openxmlformats.org/officeDocument/2006/relationships" id="261" r:id="R1cc4608ede9046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fd62a8982644e4" /><Relationship Type="http://schemas.openxmlformats.org/officeDocument/2006/relationships/slide" Target="/ppt/slides/slide1.xml" Id="R7c15f43c18b94eb0" /><Relationship Type="http://schemas.openxmlformats.org/officeDocument/2006/relationships/slide" Target="/ppt/slides/slide2.xml" Id="Red0125b10bc947a1" /><Relationship Type="http://schemas.openxmlformats.org/officeDocument/2006/relationships/slide" Target="/ppt/slides/slide3.xml" Id="R9eefe634aa434030" /><Relationship Type="http://schemas.openxmlformats.org/officeDocument/2006/relationships/slide" Target="/ppt/slides/slide4.xml" Id="R4a9e77e36e9c4b37" /><Relationship Type="http://schemas.openxmlformats.org/officeDocument/2006/relationships/slide" Target="/ppt/slides/slide5.xml" Id="Rcabf2202216a417e" /><Relationship Type="http://schemas.openxmlformats.org/officeDocument/2006/relationships/slide" Target="/ppt/slides/slide6.xml" Id="R1cc4608ede9046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f63b18b36f41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be4d7c4014520" /><Relationship Type="http://schemas.openxmlformats.org/officeDocument/2006/relationships/theme" Target="/ppt/slideMasters/theme/theme1.xml" Id="Ra0fb0f113d994d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2be4d7c40145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c212431cf4a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5afa9e08e4b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6bfda40b849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2e0644a4146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a9d62a93b4e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8f8de48014b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NOME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NOME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NOME ble etablert [år] og holder til i Lunde.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NOME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NOME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NOME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−52 205 923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270 388 296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1 254 091 577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1 308 561 984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NOME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3825 Lunde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guri@hlstiftelsen.no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999 177 794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NOME</a:t>
            </a:r>
          </a:p>
        </p:txBody>
      </p:sp>
    </p:spTree>
  </p:cSld>
  <p:clrMapOvr>
    <a:masterClrMapping xmlns:a="http://schemas.openxmlformats.org/drawingml/2006/main"/>
  </p:clrMapOvr>
</p:sld>
</file>