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713196739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a1ce3a97340f4"/>
  </p:sldMasterIdLst>
  <p:sldIdLst>
    <p:sldId xmlns:r="http://schemas.openxmlformats.org/officeDocument/2006/relationships" id="256" r:id="Rddfef2369ded479e"/>
    <p:sldId xmlns:r="http://schemas.openxmlformats.org/officeDocument/2006/relationships" id="257" r:id="R2210e454d2744b10"/>
    <p:sldId xmlns:r="http://schemas.openxmlformats.org/officeDocument/2006/relationships" id="258" r:id="R64877544b5164d8c"/>
    <p:sldId xmlns:r="http://schemas.openxmlformats.org/officeDocument/2006/relationships" id="259" r:id="R55896f17a30f4663"/>
    <p:sldId xmlns:r="http://schemas.openxmlformats.org/officeDocument/2006/relationships" id="260" r:id="R8980edf1bba74752"/>
    <p:sldId xmlns:r="http://schemas.openxmlformats.org/officeDocument/2006/relationships" id="261" r:id="Rf825f17f3109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a1ce3a97340f4" /><Relationship Type="http://schemas.openxmlformats.org/officeDocument/2006/relationships/slide" Target="/ppt/slides/slide1.xml" Id="Rddfef2369ded479e" /><Relationship Type="http://schemas.openxmlformats.org/officeDocument/2006/relationships/slide" Target="/ppt/slides/slide2.xml" Id="R2210e454d2744b10" /><Relationship Type="http://schemas.openxmlformats.org/officeDocument/2006/relationships/slide" Target="/ppt/slides/slide3.xml" Id="R64877544b5164d8c" /><Relationship Type="http://schemas.openxmlformats.org/officeDocument/2006/relationships/slide" Target="/ppt/slides/slide4.xml" Id="R55896f17a30f4663" /><Relationship Type="http://schemas.openxmlformats.org/officeDocument/2006/relationships/slide" Target="/ppt/slides/slide5.xml" Id="R8980edf1bba74752" /><Relationship Type="http://schemas.openxmlformats.org/officeDocument/2006/relationships/slide" Target="/ppt/slides/slide6.xml" Id="Rf825f17f3109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a2256f4ac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6a03129b9482d" /><Relationship Type="http://schemas.openxmlformats.org/officeDocument/2006/relationships/theme" Target="/ppt/slideMasters/theme/theme1.xml" Id="R724fddd8c82b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6a03129b9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79e6120f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e7440b72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25efbbef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65a13127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cbcfa224f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4d58946d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