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13eec3940343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6b727b77254d83"/>
  </p:sldMasterIdLst>
  <p:sldIdLst>
    <p:sldId xmlns:r="http://schemas.openxmlformats.org/officeDocument/2006/relationships" id="256" r:id="R32a3f589bca04520"/>
    <p:sldId xmlns:r="http://schemas.openxmlformats.org/officeDocument/2006/relationships" id="257" r:id="R48526df6c46641e1"/>
    <p:sldId xmlns:r="http://schemas.openxmlformats.org/officeDocument/2006/relationships" id="258" r:id="Rb3ed909368a34c93"/>
    <p:sldId xmlns:r="http://schemas.openxmlformats.org/officeDocument/2006/relationships" id="259" r:id="R286fa39cddce439d"/>
    <p:sldId xmlns:r="http://schemas.openxmlformats.org/officeDocument/2006/relationships" id="260" r:id="Rd92b27b214444d1b"/>
    <p:sldId xmlns:r="http://schemas.openxmlformats.org/officeDocument/2006/relationships" id="261" r:id="Rd0ae40b53c0048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6b727b77254d83" /><Relationship Type="http://schemas.openxmlformats.org/officeDocument/2006/relationships/slide" Target="/ppt/slides/slide1.xml" Id="R32a3f589bca04520" /><Relationship Type="http://schemas.openxmlformats.org/officeDocument/2006/relationships/slide" Target="/ppt/slides/slide2.xml" Id="R48526df6c46641e1" /><Relationship Type="http://schemas.openxmlformats.org/officeDocument/2006/relationships/slide" Target="/ppt/slides/slide3.xml" Id="Rb3ed909368a34c93" /><Relationship Type="http://schemas.openxmlformats.org/officeDocument/2006/relationships/slide" Target="/ppt/slides/slide4.xml" Id="R286fa39cddce439d" /><Relationship Type="http://schemas.openxmlformats.org/officeDocument/2006/relationships/slide" Target="/ppt/slides/slide5.xml" Id="Rd92b27b214444d1b" /><Relationship Type="http://schemas.openxmlformats.org/officeDocument/2006/relationships/slide" Target="/ppt/slides/slide6.xml" Id="Rd0ae40b53c0048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afa8e9804748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1947f3c5a4856" /><Relationship Type="http://schemas.openxmlformats.org/officeDocument/2006/relationships/theme" Target="/ppt/slideMasters/theme/theme1.xml" Id="R7878392741fb4a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51947f3c5a48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38339f6bc46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c5dd37fa344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b7697c04d40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2afc93c394c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6a02ae7014e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90ce4060a4f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ØYSTRE SLIDRE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ØYSTRE SLIDRE ble etablert [år] og holder til i Heggenes.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7 019 761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4 278 177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4 278 177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134 897 441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136 367 807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Bygdinvegen 1987D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2940 Heggenes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post@sparebankstiftelsenoystreslidre.no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www.sparebankstiftelsenoystreslidre.no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