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bc5595306c43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1f3c2b31244df0"/>
  </p:sldMasterIdLst>
  <p:sldIdLst>
    <p:sldId xmlns:r="http://schemas.openxmlformats.org/officeDocument/2006/relationships" id="256" r:id="Raab788993d944683"/>
    <p:sldId xmlns:r="http://schemas.openxmlformats.org/officeDocument/2006/relationships" id="257" r:id="R3bbe2926b73247ed"/>
    <p:sldId xmlns:r="http://schemas.openxmlformats.org/officeDocument/2006/relationships" id="258" r:id="Rf0a1ec655ab349d8"/>
    <p:sldId xmlns:r="http://schemas.openxmlformats.org/officeDocument/2006/relationships" id="259" r:id="R17e03d67ca9f41fa"/>
    <p:sldId xmlns:r="http://schemas.openxmlformats.org/officeDocument/2006/relationships" id="260" r:id="R07cec7279c8b4d47"/>
    <p:sldId xmlns:r="http://schemas.openxmlformats.org/officeDocument/2006/relationships" id="261" r:id="Rdfd18c72a04b4c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1f3c2b31244df0" /><Relationship Type="http://schemas.openxmlformats.org/officeDocument/2006/relationships/slide" Target="/ppt/slides/slide1.xml" Id="Raab788993d944683" /><Relationship Type="http://schemas.openxmlformats.org/officeDocument/2006/relationships/slide" Target="/ppt/slides/slide2.xml" Id="R3bbe2926b73247ed" /><Relationship Type="http://schemas.openxmlformats.org/officeDocument/2006/relationships/slide" Target="/ppt/slides/slide3.xml" Id="Rf0a1ec655ab349d8" /><Relationship Type="http://schemas.openxmlformats.org/officeDocument/2006/relationships/slide" Target="/ppt/slides/slide4.xml" Id="R17e03d67ca9f41fa" /><Relationship Type="http://schemas.openxmlformats.org/officeDocument/2006/relationships/slide" Target="/ppt/slides/slide5.xml" Id="R07cec7279c8b4d47" /><Relationship Type="http://schemas.openxmlformats.org/officeDocument/2006/relationships/slide" Target="/ppt/slides/slide6.xml" Id="Rdfd18c72a04b4c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04e90d960646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7bbd492cb42f1" /><Relationship Type="http://schemas.openxmlformats.org/officeDocument/2006/relationships/theme" Target="/ppt/slideMasters/theme/theme1.xml" Id="R27fe0fddf12247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f7bbd492cb42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432b4b2404e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37021cd0846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5b4d78bbd4d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39e50a2c842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29c7a7c5047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861e3627046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HALLINGDAL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HALLINGDAL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60 311 575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38 778 131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38 778 131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1 097 866 308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1 112 575 553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post@sparebankstiftelsenhallingdal.no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www.sparebankstiftelsenhallingdal.no/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999 177 689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