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2d02ca670e42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25ed75c75d442c"/>
  </p:sldMasterIdLst>
  <p:sldIdLst>
    <p:sldId xmlns:r="http://schemas.openxmlformats.org/officeDocument/2006/relationships" id="256" r:id="Ra430781b3dbe4b21"/>
    <p:sldId xmlns:r="http://schemas.openxmlformats.org/officeDocument/2006/relationships" id="257" r:id="R64d8da3a3d3c4eea"/>
    <p:sldId xmlns:r="http://schemas.openxmlformats.org/officeDocument/2006/relationships" id="258" r:id="R3dc21f123c6d46a3"/>
    <p:sldId xmlns:r="http://schemas.openxmlformats.org/officeDocument/2006/relationships" id="259" r:id="Ra27b0b2603ba46fc"/>
    <p:sldId xmlns:r="http://schemas.openxmlformats.org/officeDocument/2006/relationships" id="260" r:id="Rfea98445855d4d99"/>
    <p:sldId xmlns:r="http://schemas.openxmlformats.org/officeDocument/2006/relationships" id="261" r:id="Rc63037d583c04ef7"/>
    <p:sldId xmlns:r="http://schemas.openxmlformats.org/officeDocument/2006/relationships" id="262" r:id="R4f3ba9e0805c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5ed75c75d442c" /><Relationship Type="http://schemas.openxmlformats.org/officeDocument/2006/relationships/slide" Target="/ppt/slides/slide1.xml" Id="Ra430781b3dbe4b21" /><Relationship Type="http://schemas.openxmlformats.org/officeDocument/2006/relationships/slide" Target="/ppt/slides/slide2.xml" Id="R64d8da3a3d3c4eea" /><Relationship Type="http://schemas.openxmlformats.org/officeDocument/2006/relationships/slide" Target="/ppt/slides/slide3.xml" Id="R3dc21f123c6d46a3" /><Relationship Type="http://schemas.openxmlformats.org/officeDocument/2006/relationships/slide" Target="/ppt/slides/slide4.xml" Id="Ra27b0b2603ba46fc" /><Relationship Type="http://schemas.openxmlformats.org/officeDocument/2006/relationships/slide" Target="/ppt/slides/slide5.xml" Id="Rfea98445855d4d99" /><Relationship Type="http://schemas.openxmlformats.org/officeDocument/2006/relationships/slide" Target="/ppt/slides/slide6.xml" Id="Rc63037d583c04ef7" /><Relationship Type="http://schemas.openxmlformats.org/officeDocument/2006/relationships/slide" Target="/ppt/slides/slide7.xml" Id="R4f3ba9e0805c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5306133c1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08e0879cc4844" /><Relationship Type="http://schemas.openxmlformats.org/officeDocument/2006/relationships/theme" Target="/ppt/slideMasters/theme/theme1.xml" Id="Rd5ec1b787b014a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608e0879cc48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15d20120347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f8f98c9dd4d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b8382ecc746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c2862470c49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ecfc401064b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a6cf1881941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22d0314984e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30 339 187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8 112 788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107 671 375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154 654 284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DONE.AI GROUP AB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LISBETH OWREN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SIGMUND DÆHLI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999 173 411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