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25b1e2abab740e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db50ddd43ac4a2b"/>
  </p:sldMasterIdLst>
  <p:sldIdLst>
    <p:sldId xmlns:r="http://schemas.openxmlformats.org/officeDocument/2006/relationships" id="256" r:id="Rb42d77e29a7f482b"/>
    <p:sldId xmlns:r="http://schemas.openxmlformats.org/officeDocument/2006/relationships" id="257" r:id="R1f203cb61e6e4385"/>
    <p:sldId xmlns:r="http://schemas.openxmlformats.org/officeDocument/2006/relationships" id="258" r:id="R3a0f6c10950b4032"/>
    <p:sldId xmlns:r="http://schemas.openxmlformats.org/officeDocument/2006/relationships" id="259" r:id="Rf98a733b6b6f4265"/>
    <p:sldId xmlns:r="http://schemas.openxmlformats.org/officeDocument/2006/relationships" id="260" r:id="R15bd933925a24163"/>
    <p:sldId xmlns:r="http://schemas.openxmlformats.org/officeDocument/2006/relationships" id="261" r:id="Rda5ed8d42aca4a1b"/>
    <p:sldId xmlns:r="http://schemas.openxmlformats.org/officeDocument/2006/relationships" id="262" r:id="R82912bb07b8542e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db50ddd43ac4a2b" /><Relationship Type="http://schemas.openxmlformats.org/officeDocument/2006/relationships/slide" Target="/ppt/slides/slide1.xml" Id="Rb42d77e29a7f482b" /><Relationship Type="http://schemas.openxmlformats.org/officeDocument/2006/relationships/slide" Target="/ppt/slides/slide2.xml" Id="R1f203cb61e6e4385" /><Relationship Type="http://schemas.openxmlformats.org/officeDocument/2006/relationships/slide" Target="/ppt/slides/slide3.xml" Id="R3a0f6c10950b4032" /><Relationship Type="http://schemas.openxmlformats.org/officeDocument/2006/relationships/slide" Target="/ppt/slides/slide4.xml" Id="Rf98a733b6b6f4265" /><Relationship Type="http://schemas.openxmlformats.org/officeDocument/2006/relationships/slide" Target="/ppt/slides/slide5.xml" Id="R15bd933925a24163" /><Relationship Type="http://schemas.openxmlformats.org/officeDocument/2006/relationships/slide" Target="/ppt/slides/slide6.xml" Id="Rda5ed8d42aca4a1b" /><Relationship Type="http://schemas.openxmlformats.org/officeDocument/2006/relationships/slide" Target="/ppt/slides/slide7.xml" Id="R82912bb07b8542e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1a6b06f65054af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0bb19e8e8745b1" /><Relationship Type="http://schemas.openxmlformats.org/officeDocument/2006/relationships/theme" Target="/ppt/slideMasters/theme/theme1.xml" Id="Ra186a1ef40124c1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80bb19e8e8745b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ceda9b3d0043c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77bb3c466f48a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d14ff04b2e430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df1b856e8a464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f73820aba646b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152918942545b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9c6ea002194f9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HADELAND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HADELAND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HADELAND REGNSKAP AS ble etablert [år] og holder til i Gran.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HADELAND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HADELAND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HADELAND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20 081 852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1 834 614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1 533 555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4 173 764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9 592 008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HADELAND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GUDBRAND TINGELSTAD  –  8,9 %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JANNICHE FJELDSTAD JENSEN  –  8,9 %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OLGA KOZLOVA ULSET  –  8,9 %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MARTHE GRINA  –  8,6 %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ANNE REIDUN RAGNHILDRUD SKARSTAD  –  6,1 %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KARI MOLDEN MOGER  –  5,8 %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HADELAND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Gran Handelspark, Smiegata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2750 Gran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61 31 30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hadeland@vekstra.no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999 166 962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HADELAND REGNSKAP AS</a:t>
            </a:r>
          </a:p>
        </p:txBody>
      </p:sp>
    </p:spTree>
  </p:cSld>
  <p:clrMapOvr>
    <a:masterClrMapping xmlns:a="http://schemas.openxmlformats.org/drawingml/2006/main"/>
  </p:clrMapOvr>
</p:sld>
</file>