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3811a84dc8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9775b81e7741ba"/>
  </p:sldMasterIdLst>
  <p:sldIdLst>
    <p:sldId xmlns:r="http://schemas.openxmlformats.org/officeDocument/2006/relationships" id="256" r:id="R4931b903c676451c"/>
    <p:sldId xmlns:r="http://schemas.openxmlformats.org/officeDocument/2006/relationships" id="257" r:id="Rfaf778e6af8a4b99"/>
    <p:sldId xmlns:r="http://schemas.openxmlformats.org/officeDocument/2006/relationships" id="258" r:id="R702e207f24974e18"/>
    <p:sldId xmlns:r="http://schemas.openxmlformats.org/officeDocument/2006/relationships" id="259" r:id="Rdab44c12f02b476b"/>
    <p:sldId xmlns:r="http://schemas.openxmlformats.org/officeDocument/2006/relationships" id="260" r:id="R72534f177e604d74"/>
    <p:sldId xmlns:r="http://schemas.openxmlformats.org/officeDocument/2006/relationships" id="261" r:id="R0f6ad12d34c7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775b81e7741ba" /><Relationship Type="http://schemas.openxmlformats.org/officeDocument/2006/relationships/slide" Target="/ppt/slides/slide1.xml" Id="R4931b903c676451c" /><Relationship Type="http://schemas.openxmlformats.org/officeDocument/2006/relationships/slide" Target="/ppt/slides/slide2.xml" Id="Rfaf778e6af8a4b99" /><Relationship Type="http://schemas.openxmlformats.org/officeDocument/2006/relationships/slide" Target="/ppt/slides/slide3.xml" Id="R702e207f24974e18" /><Relationship Type="http://schemas.openxmlformats.org/officeDocument/2006/relationships/slide" Target="/ppt/slides/slide4.xml" Id="Rdab44c12f02b476b" /><Relationship Type="http://schemas.openxmlformats.org/officeDocument/2006/relationships/slide" Target="/ppt/slides/slide5.xml" Id="R72534f177e604d74" /><Relationship Type="http://schemas.openxmlformats.org/officeDocument/2006/relationships/slide" Target="/ppt/slides/slide6.xml" Id="R0f6ad12d34c7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cd4f936b941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a5f87e6aa4e99" /><Relationship Type="http://schemas.openxmlformats.org/officeDocument/2006/relationships/theme" Target="/ppt/slideMasters/theme/theme1.xml" Id="R04d6f573c9934b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7a5f87e6aa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5e772801d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9732e403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cf3aebb14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3efebbe8d4e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2f63f09e0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5cf5bdd9547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999 143 261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 INVEST AS</a:t>
            </a:r>
          </a:p>
        </p:txBody>
      </p:sp>
    </p:spTree>
  </p:cSld>
  <p:clrMapOvr>
    <a:masterClrMapping xmlns:a="http://schemas.openxmlformats.org/drawingml/2006/main"/>
  </p:clrMapOvr>
</p:sld>
</file>