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32afb23c95e24a36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5b845e692bed44f0"/>
  </p:sldMasterIdLst>
  <p:sldIdLst>
    <p:sldId xmlns:r="http://schemas.openxmlformats.org/officeDocument/2006/relationships" id="256" r:id="R809eee330c3d4f64"/>
    <p:sldId xmlns:r="http://schemas.openxmlformats.org/officeDocument/2006/relationships" id="257" r:id="Rfc62ff0bb2ef42cd"/>
    <p:sldId xmlns:r="http://schemas.openxmlformats.org/officeDocument/2006/relationships" id="258" r:id="R115c0bd33a234a58"/>
    <p:sldId xmlns:r="http://schemas.openxmlformats.org/officeDocument/2006/relationships" id="259" r:id="R20cb3a63a06a4d15"/>
    <p:sldId xmlns:r="http://schemas.openxmlformats.org/officeDocument/2006/relationships" id="260" r:id="R857e089417aa4090"/>
    <p:sldId xmlns:r="http://schemas.openxmlformats.org/officeDocument/2006/relationships" id="261" r:id="R79ce93b33d2e4b29"/>
    <p:sldId xmlns:r="http://schemas.openxmlformats.org/officeDocument/2006/relationships" id="262" r:id="Rb7239516b88f4c43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5b845e692bed44f0" /><Relationship Type="http://schemas.openxmlformats.org/officeDocument/2006/relationships/slide" Target="/ppt/slides/slide1.xml" Id="R809eee330c3d4f64" /><Relationship Type="http://schemas.openxmlformats.org/officeDocument/2006/relationships/slide" Target="/ppt/slides/slide2.xml" Id="Rfc62ff0bb2ef42cd" /><Relationship Type="http://schemas.openxmlformats.org/officeDocument/2006/relationships/slide" Target="/ppt/slides/slide3.xml" Id="R115c0bd33a234a58" /><Relationship Type="http://schemas.openxmlformats.org/officeDocument/2006/relationships/slide" Target="/ppt/slides/slide4.xml" Id="R20cb3a63a06a4d15" /><Relationship Type="http://schemas.openxmlformats.org/officeDocument/2006/relationships/slide" Target="/ppt/slides/slide5.xml" Id="R857e089417aa4090" /><Relationship Type="http://schemas.openxmlformats.org/officeDocument/2006/relationships/slide" Target="/ppt/slides/slide6.xml" Id="R79ce93b33d2e4b29" /><Relationship Type="http://schemas.openxmlformats.org/officeDocument/2006/relationships/slide" Target="/ppt/slides/slide7.xml" Id="Rb7239516b88f4c43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0236f30512f24749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2ca264175314045" /><Relationship Type="http://schemas.openxmlformats.org/officeDocument/2006/relationships/theme" Target="/ppt/slideMasters/theme/theme1.xml" Id="R148efe69ed954354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c2ca264175314045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9faf0879181484c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6656499f9244c5b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66df63bff8e4b6e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af13ba3fd7a43b6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eef3198a9b74465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4ccab500b684cad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3fb58178af04771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JBH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JBH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JBH AS ble etablert [år] og holder til i Evenskjer.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JBH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JBH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JBH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787 096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−121 570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11 915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11 270 825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11 585 956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JBH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JOHNNY BOGSTRAND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JBH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9440 Evenskjer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999 129 870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JBH AS</a:t>
            </a:r>
          </a:p>
        </p:txBody>
      </p:sp>
    </p:spTree>
  </p:cSld>
  <p:clrMapOvr>
    <a:masterClrMapping xmlns:a="http://schemas.openxmlformats.org/drawingml/2006/main"/>
  </p:clrMapOvr>
</p:sld>
</file>