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243d346e2164f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d4e6ff8e374368"/>
  </p:sldMasterIdLst>
  <p:sldIdLst>
    <p:sldId xmlns:r="http://schemas.openxmlformats.org/officeDocument/2006/relationships" id="256" r:id="R2e4ad928be2a45ab"/>
    <p:sldId xmlns:r="http://schemas.openxmlformats.org/officeDocument/2006/relationships" id="257" r:id="Rd9c7a92b160e4144"/>
    <p:sldId xmlns:r="http://schemas.openxmlformats.org/officeDocument/2006/relationships" id="258" r:id="R47823a1d818d4fcc"/>
    <p:sldId xmlns:r="http://schemas.openxmlformats.org/officeDocument/2006/relationships" id="259" r:id="R38a4183f054b468a"/>
    <p:sldId xmlns:r="http://schemas.openxmlformats.org/officeDocument/2006/relationships" id="260" r:id="R5812637270214b6d"/>
    <p:sldId xmlns:r="http://schemas.openxmlformats.org/officeDocument/2006/relationships" id="261" r:id="Rc0f8be7af7c24b51"/>
    <p:sldId xmlns:r="http://schemas.openxmlformats.org/officeDocument/2006/relationships" id="262" r:id="R641cce3eb5fb45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d4e6ff8e374368" /><Relationship Type="http://schemas.openxmlformats.org/officeDocument/2006/relationships/slide" Target="/ppt/slides/slide1.xml" Id="R2e4ad928be2a45ab" /><Relationship Type="http://schemas.openxmlformats.org/officeDocument/2006/relationships/slide" Target="/ppt/slides/slide2.xml" Id="Rd9c7a92b160e4144" /><Relationship Type="http://schemas.openxmlformats.org/officeDocument/2006/relationships/slide" Target="/ppt/slides/slide3.xml" Id="R47823a1d818d4fcc" /><Relationship Type="http://schemas.openxmlformats.org/officeDocument/2006/relationships/slide" Target="/ppt/slides/slide4.xml" Id="R38a4183f054b468a" /><Relationship Type="http://schemas.openxmlformats.org/officeDocument/2006/relationships/slide" Target="/ppt/slides/slide5.xml" Id="R5812637270214b6d" /><Relationship Type="http://schemas.openxmlformats.org/officeDocument/2006/relationships/slide" Target="/ppt/slides/slide6.xml" Id="Rc0f8be7af7c24b51" /><Relationship Type="http://schemas.openxmlformats.org/officeDocument/2006/relationships/slide" Target="/ppt/slides/slide7.xml" Id="R641cce3eb5fb45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91ae8eb26849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775154a0145e9" /><Relationship Type="http://schemas.openxmlformats.org/officeDocument/2006/relationships/theme" Target="/ppt/slideMasters/theme/theme1.xml" Id="R8a2fde2e90be4d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5775154a0145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9896531de048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f82dfe61c24f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013670fa74d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b43c956fb4d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5b98ecdbb45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a37db8df9040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429411ca9a43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AUSTAD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−365 262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3 224 462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12 592 233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26 513 083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ERIK AUSTAD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 Austad, Sørkedalsveien 289B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999 108 539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AUSTAD AS</a:t>
            </a:r>
          </a:p>
        </p:txBody>
      </p:sp>
    </p:spTree>
  </p:cSld>
  <p:clrMapOvr>
    <a:masterClrMapping xmlns:a="http://schemas.openxmlformats.org/drawingml/2006/main"/>
  </p:clrMapOvr>
</p:sld>
</file>