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ebbc3157f4e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b0a47bcd4430c"/>
  </p:sldMasterIdLst>
  <p:sldIdLst>
    <p:sldId xmlns:r="http://schemas.openxmlformats.org/officeDocument/2006/relationships" id="256" r:id="Radab762c00e2404d"/>
    <p:sldId xmlns:r="http://schemas.openxmlformats.org/officeDocument/2006/relationships" id="257" r:id="Rf6d4e661e6e8432d"/>
    <p:sldId xmlns:r="http://schemas.openxmlformats.org/officeDocument/2006/relationships" id="258" r:id="Rb0af1e41a9bd4882"/>
    <p:sldId xmlns:r="http://schemas.openxmlformats.org/officeDocument/2006/relationships" id="259" r:id="Ra6e75363733c4988"/>
    <p:sldId xmlns:r="http://schemas.openxmlformats.org/officeDocument/2006/relationships" id="260" r:id="Rf57977d8a8b741ed"/>
    <p:sldId xmlns:r="http://schemas.openxmlformats.org/officeDocument/2006/relationships" id="261" r:id="Rc85fba7d223a42f4"/>
    <p:sldId xmlns:r="http://schemas.openxmlformats.org/officeDocument/2006/relationships" id="262" r:id="Rd3cbdc3e73af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b0a47bcd4430c" /><Relationship Type="http://schemas.openxmlformats.org/officeDocument/2006/relationships/slide" Target="/ppt/slides/slide1.xml" Id="Radab762c00e2404d" /><Relationship Type="http://schemas.openxmlformats.org/officeDocument/2006/relationships/slide" Target="/ppt/slides/slide2.xml" Id="Rf6d4e661e6e8432d" /><Relationship Type="http://schemas.openxmlformats.org/officeDocument/2006/relationships/slide" Target="/ppt/slides/slide3.xml" Id="Rb0af1e41a9bd4882" /><Relationship Type="http://schemas.openxmlformats.org/officeDocument/2006/relationships/slide" Target="/ppt/slides/slide4.xml" Id="Ra6e75363733c4988" /><Relationship Type="http://schemas.openxmlformats.org/officeDocument/2006/relationships/slide" Target="/ppt/slides/slide5.xml" Id="Rf57977d8a8b741ed" /><Relationship Type="http://schemas.openxmlformats.org/officeDocument/2006/relationships/slide" Target="/ppt/slides/slide6.xml" Id="Rc85fba7d223a42f4" /><Relationship Type="http://schemas.openxmlformats.org/officeDocument/2006/relationships/slide" Target="/ppt/slides/slide7.xml" Id="Rd3cbdc3e73af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bbdb9c66a43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df4fdc36c4cf2" /><Relationship Type="http://schemas.openxmlformats.org/officeDocument/2006/relationships/theme" Target="/ppt/slideMasters/theme/theme1.xml" Id="Re8847a95ef1c47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ddf4fdc36c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c9febbae5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411f1616d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c5d33d38545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4e6def16b44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ab9172bc7049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225b2884b47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dca31438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FRANK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NYSÆTHER TROND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SKOTHEIM ESPEN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