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c68d3f589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fee94bb744ccf"/>
  </p:sldMasterIdLst>
  <p:sldIdLst>
    <p:sldId xmlns:r="http://schemas.openxmlformats.org/officeDocument/2006/relationships" id="256" r:id="R9bbc45e762d54353"/>
    <p:sldId xmlns:r="http://schemas.openxmlformats.org/officeDocument/2006/relationships" id="257" r:id="R724a3c66f14b499b"/>
    <p:sldId xmlns:r="http://schemas.openxmlformats.org/officeDocument/2006/relationships" id="258" r:id="Rff11514c38a44184"/>
    <p:sldId xmlns:r="http://schemas.openxmlformats.org/officeDocument/2006/relationships" id="259" r:id="R59c4378200624c4b"/>
    <p:sldId xmlns:r="http://schemas.openxmlformats.org/officeDocument/2006/relationships" id="260" r:id="R7d186cf39985486a"/>
    <p:sldId xmlns:r="http://schemas.openxmlformats.org/officeDocument/2006/relationships" id="261" r:id="R1eb9a2b2859f4009"/>
    <p:sldId xmlns:r="http://schemas.openxmlformats.org/officeDocument/2006/relationships" id="262" r:id="R113ee87d2001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fee94bb744ccf" /><Relationship Type="http://schemas.openxmlformats.org/officeDocument/2006/relationships/slide" Target="/ppt/slides/slide1.xml" Id="R9bbc45e762d54353" /><Relationship Type="http://schemas.openxmlformats.org/officeDocument/2006/relationships/slide" Target="/ppt/slides/slide2.xml" Id="R724a3c66f14b499b" /><Relationship Type="http://schemas.openxmlformats.org/officeDocument/2006/relationships/slide" Target="/ppt/slides/slide3.xml" Id="Rff11514c38a44184" /><Relationship Type="http://schemas.openxmlformats.org/officeDocument/2006/relationships/slide" Target="/ppt/slides/slide4.xml" Id="R59c4378200624c4b" /><Relationship Type="http://schemas.openxmlformats.org/officeDocument/2006/relationships/slide" Target="/ppt/slides/slide5.xml" Id="R7d186cf39985486a" /><Relationship Type="http://schemas.openxmlformats.org/officeDocument/2006/relationships/slide" Target="/ppt/slides/slide6.xml" Id="R1eb9a2b2859f4009" /><Relationship Type="http://schemas.openxmlformats.org/officeDocument/2006/relationships/slide" Target="/ppt/slides/slide7.xml" Id="R113ee87d2001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de56b2021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5316c02240e6" /><Relationship Type="http://schemas.openxmlformats.org/officeDocument/2006/relationships/theme" Target="/ppt/slideMasters/theme/theme1.xml" Id="Ra84162055d22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35316c022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a57fffab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ec0e2bc3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d96d81631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04d1286f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1c9ccd5c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8844376b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3a2deb167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