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ad7514a42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9b729f5f945dc"/>
  </p:sldMasterIdLst>
  <p:sldIdLst>
    <p:sldId xmlns:r="http://schemas.openxmlformats.org/officeDocument/2006/relationships" id="256" r:id="Rdcbf7b0508f8457f"/>
    <p:sldId xmlns:r="http://schemas.openxmlformats.org/officeDocument/2006/relationships" id="257" r:id="R65c0393e81594df2"/>
    <p:sldId xmlns:r="http://schemas.openxmlformats.org/officeDocument/2006/relationships" id="258" r:id="Rbd5edf3ebc6e4d6e"/>
    <p:sldId xmlns:r="http://schemas.openxmlformats.org/officeDocument/2006/relationships" id="259" r:id="R68a739a9869f47c0"/>
    <p:sldId xmlns:r="http://schemas.openxmlformats.org/officeDocument/2006/relationships" id="260" r:id="R664d8b112ea84513"/>
    <p:sldId xmlns:r="http://schemas.openxmlformats.org/officeDocument/2006/relationships" id="261" r:id="Rcab3ca1c6ff24737"/>
    <p:sldId xmlns:r="http://schemas.openxmlformats.org/officeDocument/2006/relationships" id="262" r:id="R483988842e2f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9b729f5f945dc" /><Relationship Type="http://schemas.openxmlformats.org/officeDocument/2006/relationships/slide" Target="/ppt/slides/slide1.xml" Id="Rdcbf7b0508f8457f" /><Relationship Type="http://schemas.openxmlformats.org/officeDocument/2006/relationships/slide" Target="/ppt/slides/slide2.xml" Id="R65c0393e81594df2" /><Relationship Type="http://schemas.openxmlformats.org/officeDocument/2006/relationships/slide" Target="/ppt/slides/slide3.xml" Id="Rbd5edf3ebc6e4d6e" /><Relationship Type="http://schemas.openxmlformats.org/officeDocument/2006/relationships/slide" Target="/ppt/slides/slide4.xml" Id="R68a739a9869f47c0" /><Relationship Type="http://schemas.openxmlformats.org/officeDocument/2006/relationships/slide" Target="/ppt/slides/slide5.xml" Id="R664d8b112ea84513" /><Relationship Type="http://schemas.openxmlformats.org/officeDocument/2006/relationships/slide" Target="/ppt/slides/slide6.xml" Id="Rcab3ca1c6ff24737" /><Relationship Type="http://schemas.openxmlformats.org/officeDocument/2006/relationships/slide" Target="/ppt/slides/slide7.xml" Id="R483988842e2f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aa4d1a739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fd7f393f4fd8" /><Relationship Type="http://schemas.openxmlformats.org/officeDocument/2006/relationships/theme" Target="/ppt/slideMasters/theme/theme1.xml" Id="R3438ecd0d0f4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8fd7f393f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1548e73b8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66d31d310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06968e7a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fb36f9416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dd784941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7572cbec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4d578511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