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f3e40db92c0413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4d1f7bf4b5e4c5e"/>
  </p:sldMasterIdLst>
  <p:sldIdLst>
    <p:sldId xmlns:r="http://schemas.openxmlformats.org/officeDocument/2006/relationships" id="256" r:id="R1769cb69260b4676"/>
    <p:sldId xmlns:r="http://schemas.openxmlformats.org/officeDocument/2006/relationships" id="257" r:id="R755a9fcce7bc488d"/>
    <p:sldId xmlns:r="http://schemas.openxmlformats.org/officeDocument/2006/relationships" id="258" r:id="Ra490c3857a2c4097"/>
    <p:sldId xmlns:r="http://schemas.openxmlformats.org/officeDocument/2006/relationships" id="259" r:id="R4261a1a7606748d3"/>
    <p:sldId xmlns:r="http://schemas.openxmlformats.org/officeDocument/2006/relationships" id="260" r:id="Rc1179c518eba4818"/>
    <p:sldId xmlns:r="http://schemas.openxmlformats.org/officeDocument/2006/relationships" id="261" r:id="Ra15d0ad4684c47e2"/>
    <p:sldId xmlns:r="http://schemas.openxmlformats.org/officeDocument/2006/relationships" id="262" r:id="Rdd899860aff94dd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4d1f7bf4b5e4c5e" /><Relationship Type="http://schemas.openxmlformats.org/officeDocument/2006/relationships/slide" Target="/ppt/slides/slide1.xml" Id="R1769cb69260b4676" /><Relationship Type="http://schemas.openxmlformats.org/officeDocument/2006/relationships/slide" Target="/ppt/slides/slide2.xml" Id="R755a9fcce7bc488d" /><Relationship Type="http://schemas.openxmlformats.org/officeDocument/2006/relationships/slide" Target="/ppt/slides/slide3.xml" Id="Ra490c3857a2c4097" /><Relationship Type="http://schemas.openxmlformats.org/officeDocument/2006/relationships/slide" Target="/ppt/slides/slide4.xml" Id="R4261a1a7606748d3" /><Relationship Type="http://schemas.openxmlformats.org/officeDocument/2006/relationships/slide" Target="/ppt/slides/slide5.xml" Id="Rc1179c518eba4818" /><Relationship Type="http://schemas.openxmlformats.org/officeDocument/2006/relationships/slide" Target="/ppt/slides/slide6.xml" Id="Ra15d0ad4684c47e2" /><Relationship Type="http://schemas.openxmlformats.org/officeDocument/2006/relationships/slide" Target="/ppt/slides/slide7.xml" Id="Rdd899860aff94dd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7112c52ac3142e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970b6d3cf346ab" /><Relationship Type="http://schemas.openxmlformats.org/officeDocument/2006/relationships/theme" Target="/ppt/slideMasters/theme/theme1.xml" Id="R570b99964aab492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a970b6d3cf346a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a822ecace04e2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14da0ebcce4bc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55c1cc04b241e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f8868c62c84e3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c20233b43b4cc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04bbc604d4485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02093c32f145e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GEIR ASBJØRN DAHL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GEIR ASBJØRN DAHL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GEIR ASBJØRN DAHL AS ble etablert [år] og holder til i Drammen.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GEIR ASBJØRN DAHL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GEIR ASBJØRN DAHL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GEIR ASBJØRN DAHL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164 053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48 264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184 287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2 440 285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2 477 778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GEIR ASBJØRN DAHL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GEIR ASBJØRN DAHL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GEIR ASBJØRN DAHL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Erik Børresens alle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3015 Drammen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999 045 073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GEIR ASBJØRN DAHL AS</a:t>
            </a:r>
          </a:p>
        </p:txBody>
      </p:sp>
    </p:spTree>
  </p:cSld>
  <p:clrMapOvr>
    <a:masterClrMapping xmlns:a="http://schemas.openxmlformats.org/drawingml/2006/main"/>
  </p:clrMapOvr>
</p:sld>
</file>