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d696107f5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899dd8daa4c21"/>
  </p:sldMasterIdLst>
  <p:sldIdLst>
    <p:sldId xmlns:r="http://schemas.openxmlformats.org/officeDocument/2006/relationships" id="256" r:id="Rc1a9a7f309c2418e"/>
    <p:sldId xmlns:r="http://schemas.openxmlformats.org/officeDocument/2006/relationships" id="257" r:id="Re467ac96ee744d9c"/>
    <p:sldId xmlns:r="http://schemas.openxmlformats.org/officeDocument/2006/relationships" id="258" r:id="Rac0778a87d304d71"/>
    <p:sldId xmlns:r="http://schemas.openxmlformats.org/officeDocument/2006/relationships" id="259" r:id="R403d61e53ab7420b"/>
    <p:sldId xmlns:r="http://schemas.openxmlformats.org/officeDocument/2006/relationships" id="260" r:id="Ra4b1e2f704ac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899dd8daa4c21" /><Relationship Type="http://schemas.openxmlformats.org/officeDocument/2006/relationships/slide" Target="/ppt/slides/slide1.xml" Id="Rc1a9a7f309c2418e" /><Relationship Type="http://schemas.openxmlformats.org/officeDocument/2006/relationships/slide" Target="/ppt/slides/slide2.xml" Id="Re467ac96ee744d9c" /><Relationship Type="http://schemas.openxmlformats.org/officeDocument/2006/relationships/slide" Target="/ppt/slides/slide3.xml" Id="Rac0778a87d304d71" /><Relationship Type="http://schemas.openxmlformats.org/officeDocument/2006/relationships/slide" Target="/ppt/slides/slide4.xml" Id="R403d61e53ab7420b" /><Relationship Type="http://schemas.openxmlformats.org/officeDocument/2006/relationships/slide" Target="/ppt/slides/slide5.xml" Id="Ra4b1e2f704ac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6496ff1c7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b5cdf31149dd" /><Relationship Type="http://schemas.openxmlformats.org/officeDocument/2006/relationships/theme" Target="/ppt/slideMasters/theme/theme1.xml" Id="R65e4c4cd4672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9b5cdf311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df9cdd0c7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7e5f5d13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c7fd1d2c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74268445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78d532d7e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