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43605b628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daa8d30f0431b"/>
  </p:sldMasterIdLst>
  <p:sldIdLst>
    <p:sldId xmlns:r="http://schemas.openxmlformats.org/officeDocument/2006/relationships" id="256" r:id="Rb6659de0a748485b"/>
    <p:sldId xmlns:r="http://schemas.openxmlformats.org/officeDocument/2006/relationships" id="257" r:id="R10bf7b59adcb413c"/>
    <p:sldId xmlns:r="http://schemas.openxmlformats.org/officeDocument/2006/relationships" id="258" r:id="R3715ecd0bfb04338"/>
    <p:sldId xmlns:r="http://schemas.openxmlformats.org/officeDocument/2006/relationships" id="259" r:id="Rcb3ad2e8b3a94668"/>
    <p:sldId xmlns:r="http://schemas.openxmlformats.org/officeDocument/2006/relationships" id="260" r:id="R871c3f22477a4745"/>
    <p:sldId xmlns:r="http://schemas.openxmlformats.org/officeDocument/2006/relationships" id="261" r:id="Rbafdfe4c4fe0430c"/>
    <p:sldId xmlns:r="http://schemas.openxmlformats.org/officeDocument/2006/relationships" id="262" r:id="R6232fb5dba0b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daa8d30f0431b" /><Relationship Type="http://schemas.openxmlformats.org/officeDocument/2006/relationships/slide" Target="/ppt/slides/slide1.xml" Id="Rb6659de0a748485b" /><Relationship Type="http://schemas.openxmlformats.org/officeDocument/2006/relationships/slide" Target="/ppt/slides/slide2.xml" Id="R10bf7b59adcb413c" /><Relationship Type="http://schemas.openxmlformats.org/officeDocument/2006/relationships/slide" Target="/ppt/slides/slide3.xml" Id="R3715ecd0bfb04338" /><Relationship Type="http://schemas.openxmlformats.org/officeDocument/2006/relationships/slide" Target="/ppt/slides/slide4.xml" Id="Rcb3ad2e8b3a94668" /><Relationship Type="http://schemas.openxmlformats.org/officeDocument/2006/relationships/slide" Target="/ppt/slides/slide5.xml" Id="R871c3f22477a4745" /><Relationship Type="http://schemas.openxmlformats.org/officeDocument/2006/relationships/slide" Target="/ppt/slides/slide6.xml" Id="Rbafdfe4c4fe0430c" /><Relationship Type="http://schemas.openxmlformats.org/officeDocument/2006/relationships/slide" Target="/ppt/slides/slide7.xml" Id="R6232fb5dba0b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7d718a64e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f83a44034a59" /><Relationship Type="http://schemas.openxmlformats.org/officeDocument/2006/relationships/theme" Target="/ppt/slideMasters/theme/theme1.xml" Id="R9e17cda25a5b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0f83a44034a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89057e46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103c49e4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e8e5737e0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99f6baeb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c4ca48fd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b6b54363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d8fdd03c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JOHANNES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