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7e0f08fe1943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694aac8a664096"/>
  </p:sldMasterIdLst>
  <p:sldIdLst>
    <p:sldId xmlns:r="http://schemas.openxmlformats.org/officeDocument/2006/relationships" id="256" r:id="R3065a40746bc43cb"/>
    <p:sldId xmlns:r="http://schemas.openxmlformats.org/officeDocument/2006/relationships" id="257" r:id="R8ea056d0d96d4bcb"/>
    <p:sldId xmlns:r="http://schemas.openxmlformats.org/officeDocument/2006/relationships" id="258" r:id="R97aa5e480d56405a"/>
    <p:sldId xmlns:r="http://schemas.openxmlformats.org/officeDocument/2006/relationships" id="259" r:id="R72dc440c54564c9b"/>
    <p:sldId xmlns:r="http://schemas.openxmlformats.org/officeDocument/2006/relationships" id="260" r:id="R0f4a744a75fa4756"/>
    <p:sldId xmlns:r="http://schemas.openxmlformats.org/officeDocument/2006/relationships" id="261" r:id="R70a7a26b6c7c4e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94aac8a664096" /><Relationship Type="http://schemas.openxmlformats.org/officeDocument/2006/relationships/slide" Target="/ppt/slides/slide1.xml" Id="R3065a40746bc43cb" /><Relationship Type="http://schemas.openxmlformats.org/officeDocument/2006/relationships/slide" Target="/ppt/slides/slide2.xml" Id="R8ea056d0d96d4bcb" /><Relationship Type="http://schemas.openxmlformats.org/officeDocument/2006/relationships/slide" Target="/ppt/slides/slide3.xml" Id="R97aa5e480d56405a" /><Relationship Type="http://schemas.openxmlformats.org/officeDocument/2006/relationships/slide" Target="/ppt/slides/slide4.xml" Id="R72dc440c54564c9b" /><Relationship Type="http://schemas.openxmlformats.org/officeDocument/2006/relationships/slide" Target="/ppt/slides/slide5.xml" Id="R0f4a744a75fa4756" /><Relationship Type="http://schemas.openxmlformats.org/officeDocument/2006/relationships/slide" Target="/ppt/slides/slide6.xml" Id="R70a7a26b6c7c4e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32c9da5f2e45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ece86adad4414" /><Relationship Type="http://schemas.openxmlformats.org/officeDocument/2006/relationships/theme" Target="/ppt/slideMasters/theme/theme1.xml" Id="R0294ee85ab2f48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9ece86adad44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6d272f81540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ea777fbdb41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aff97710242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c874d7c2642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4d007d7254f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b854c32964f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torv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frederik@fhr.no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998 946 239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