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c77cfcdabf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71268806614e83"/>
  </p:sldMasterIdLst>
  <p:sldIdLst>
    <p:sldId xmlns:r="http://schemas.openxmlformats.org/officeDocument/2006/relationships" id="256" r:id="Rd96b2cb77ec6471f"/>
    <p:sldId xmlns:r="http://schemas.openxmlformats.org/officeDocument/2006/relationships" id="257" r:id="Rfa441e339e084d53"/>
    <p:sldId xmlns:r="http://schemas.openxmlformats.org/officeDocument/2006/relationships" id="258" r:id="Rfe155f7d1f0b42fe"/>
    <p:sldId xmlns:r="http://schemas.openxmlformats.org/officeDocument/2006/relationships" id="259" r:id="Rd5b09652dc5a497b"/>
    <p:sldId xmlns:r="http://schemas.openxmlformats.org/officeDocument/2006/relationships" id="260" r:id="Rb7398d87ed9d4b02"/>
    <p:sldId xmlns:r="http://schemas.openxmlformats.org/officeDocument/2006/relationships" id="261" r:id="Rda353d87c63144bf"/>
    <p:sldId xmlns:r="http://schemas.openxmlformats.org/officeDocument/2006/relationships" id="262" r:id="Rd6704afae64e4b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1268806614e83" /><Relationship Type="http://schemas.openxmlformats.org/officeDocument/2006/relationships/slide" Target="/ppt/slides/slide1.xml" Id="Rd96b2cb77ec6471f" /><Relationship Type="http://schemas.openxmlformats.org/officeDocument/2006/relationships/slide" Target="/ppt/slides/slide2.xml" Id="Rfa441e339e084d53" /><Relationship Type="http://schemas.openxmlformats.org/officeDocument/2006/relationships/slide" Target="/ppt/slides/slide3.xml" Id="Rfe155f7d1f0b42fe" /><Relationship Type="http://schemas.openxmlformats.org/officeDocument/2006/relationships/slide" Target="/ppt/slides/slide4.xml" Id="Rd5b09652dc5a497b" /><Relationship Type="http://schemas.openxmlformats.org/officeDocument/2006/relationships/slide" Target="/ppt/slides/slide5.xml" Id="Rb7398d87ed9d4b02" /><Relationship Type="http://schemas.openxmlformats.org/officeDocument/2006/relationships/slide" Target="/ppt/slides/slide6.xml" Id="Rda353d87c63144bf" /><Relationship Type="http://schemas.openxmlformats.org/officeDocument/2006/relationships/slide" Target="/ppt/slides/slide7.xml" Id="Rd6704afae64e4b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906090706a46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9cc161cce044f3" /><Relationship Type="http://schemas.openxmlformats.org/officeDocument/2006/relationships/theme" Target="/ppt/slideMasters/theme/theme1.xml" Id="R44acd7474c8d46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9cc161cce044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d6c7bfe0445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554c7bb4445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652ce28ab4c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2a3c5f21f44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8f09c57144e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e1dbd7f6c49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b8a994a874f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HJØRNERUD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6 172 684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1 983 470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1 459 506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7 131 454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8 832 064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HJØRNERUD DAG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998 936 713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HJØRNERUD HOLDING AS</a:t>
            </a:r>
          </a:p>
        </p:txBody>
      </p:sp>
    </p:spTree>
  </p:cSld>
  <p:clrMapOvr>
    <a:masterClrMapping xmlns:a="http://schemas.openxmlformats.org/drawingml/2006/main"/>
  </p:clrMapOvr>
</p:sld>
</file>