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5c6fc4c0d143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c7b80098624b7b"/>
  </p:sldMasterIdLst>
  <p:sldIdLst>
    <p:sldId xmlns:r="http://schemas.openxmlformats.org/officeDocument/2006/relationships" id="256" r:id="R07e504cd55ae4d87"/>
    <p:sldId xmlns:r="http://schemas.openxmlformats.org/officeDocument/2006/relationships" id="257" r:id="R3d04e07a42714137"/>
    <p:sldId xmlns:r="http://schemas.openxmlformats.org/officeDocument/2006/relationships" id="258" r:id="Rd61f240ce07f4f4c"/>
    <p:sldId xmlns:r="http://schemas.openxmlformats.org/officeDocument/2006/relationships" id="259" r:id="R21f02a0365384f78"/>
    <p:sldId xmlns:r="http://schemas.openxmlformats.org/officeDocument/2006/relationships" id="260" r:id="Rc2e1aee1e7bc43de"/>
    <p:sldId xmlns:r="http://schemas.openxmlformats.org/officeDocument/2006/relationships" id="261" r:id="Rda9c8a4088c144cd"/>
    <p:sldId xmlns:r="http://schemas.openxmlformats.org/officeDocument/2006/relationships" id="262" r:id="Rc70b35671a2445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7b80098624b7b" /><Relationship Type="http://schemas.openxmlformats.org/officeDocument/2006/relationships/slide" Target="/ppt/slides/slide1.xml" Id="R07e504cd55ae4d87" /><Relationship Type="http://schemas.openxmlformats.org/officeDocument/2006/relationships/slide" Target="/ppt/slides/slide2.xml" Id="R3d04e07a42714137" /><Relationship Type="http://schemas.openxmlformats.org/officeDocument/2006/relationships/slide" Target="/ppt/slides/slide3.xml" Id="Rd61f240ce07f4f4c" /><Relationship Type="http://schemas.openxmlformats.org/officeDocument/2006/relationships/slide" Target="/ppt/slides/slide4.xml" Id="R21f02a0365384f78" /><Relationship Type="http://schemas.openxmlformats.org/officeDocument/2006/relationships/slide" Target="/ppt/slides/slide5.xml" Id="Rc2e1aee1e7bc43de" /><Relationship Type="http://schemas.openxmlformats.org/officeDocument/2006/relationships/slide" Target="/ppt/slides/slide6.xml" Id="Rda9c8a4088c144cd" /><Relationship Type="http://schemas.openxmlformats.org/officeDocument/2006/relationships/slide" Target="/ppt/slides/slide7.xml" Id="Rc70b35671a2445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739f518fdc45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00d5805f0422b" /><Relationship Type="http://schemas.openxmlformats.org/officeDocument/2006/relationships/theme" Target="/ppt/slideMasters/theme/theme1.xml" Id="R391591663969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100d5805f042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c9635f053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8860e666054d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756a04e61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0cb294f8374b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0ccb74f99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f4cc7757684c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131eea215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BJOLI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BJOLI AS ble etablert [år] og holder til i Skudeneshavn.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−50 203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1 930 763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16 157 286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17 030 127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BERTOLDUS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MARIT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THOMASSEN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THOMASSEN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Selvåg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4280 Skudeneshavn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bt@skipsconsult.no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998 867 738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BJOLI AS</a:t>
            </a:r>
          </a:p>
        </p:txBody>
      </p:sp>
    </p:spTree>
  </p:cSld>
  <p:clrMapOvr>
    <a:masterClrMapping xmlns:a="http://schemas.openxmlformats.org/drawingml/2006/main"/>
  </p:clrMapOvr>
</p:sld>
</file>