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7a1a3089c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e93bff444431a"/>
  </p:sldMasterIdLst>
  <p:sldIdLst>
    <p:sldId xmlns:r="http://schemas.openxmlformats.org/officeDocument/2006/relationships" id="256" r:id="R9680f10ea8994ecf"/>
    <p:sldId xmlns:r="http://schemas.openxmlformats.org/officeDocument/2006/relationships" id="257" r:id="R8286495aa0174529"/>
    <p:sldId xmlns:r="http://schemas.openxmlformats.org/officeDocument/2006/relationships" id="258" r:id="R19cda2ecabe348d7"/>
    <p:sldId xmlns:r="http://schemas.openxmlformats.org/officeDocument/2006/relationships" id="259" r:id="R6c71127686cb4fe8"/>
    <p:sldId xmlns:r="http://schemas.openxmlformats.org/officeDocument/2006/relationships" id="260" r:id="R160585122939403a"/>
    <p:sldId xmlns:r="http://schemas.openxmlformats.org/officeDocument/2006/relationships" id="261" r:id="R18f8c1b698f34a19"/>
    <p:sldId xmlns:r="http://schemas.openxmlformats.org/officeDocument/2006/relationships" id="262" r:id="R6b87cdc41c8d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e93bff444431a" /><Relationship Type="http://schemas.openxmlformats.org/officeDocument/2006/relationships/slide" Target="/ppt/slides/slide1.xml" Id="R9680f10ea8994ecf" /><Relationship Type="http://schemas.openxmlformats.org/officeDocument/2006/relationships/slide" Target="/ppt/slides/slide2.xml" Id="R8286495aa0174529" /><Relationship Type="http://schemas.openxmlformats.org/officeDocument/2006/relationships/slide" Target="/ppt/slides/slide3.xml" Id="R19cda2ecabe348d7" /><Relationship Type="http://schemas.openxmlformats.org/officeDocument/2006/relationships/slide" Target="/ppt/slides/slide4.xml" Id="R6c71127686cb4fe8" /><Relationship Type="http://schemas.openxmlformats.org/officeDocument/2006/relationships/slide" Target="/ppt/slides/slide5.xml" Id="R160585122939403a" /><Relationship Type="http://schemas.openxmlformats.org/officeDocument/2006/relationships/slide" Target="/ppt/slides/slide6.xml" Id="R18f8c1b698f34a19" /><Relationship Type="http://schemas.openxmlformats.org/officeDocument/2006/relationships/slide" Target="/ppt/slides/slide7.xml" Id="R6b87cdc41c8d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e4e973e1f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e914aeb142bf" /><Relationship Type="http://schemas.openxmlformats.org/officeDocument/2006/relationships/theme" Target="/ppt/slideMasters/theme/theme1.xml" Id="Rdb1e456aef5e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0e914aeb1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784d0da65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3086eda6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d8349ee3a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92b4a6ce6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83045ab00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337e7e65d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488f6f0b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