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b2bdfd54b8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028e895fd4269"/>
  </p:sldMasterIdLst>
  <p:sldIdLst>
    <p:sldId xmlns:r="http://schemas.openxmlformats.org/officeDocument/2006/relationships" id="256" r:id="Rd0b7e787f2f8406a"/>
    <p:sldId xmlns:r="http://schemas.openxmlformats.org/officeDocument/2006/relationships" id="257" r:id="Re84f88e8e50e4324"/>
    <p:sldId xmlns:r="http://schemas.openxmlformats.org/officeDocument/2006/relationships" id="258" r:id="R6a59030ad57b4780"/>
    <p:sldId xmlns:r="http://schemas.openxmlformats.org/officeDocument/2006/relationships" id="259" r:id="R622fffc93c3b41dc"/>
    <p:sldId xmlns:r="http://schemas.openxmlformats.org/officeDocument/2006/relationships" id="260" r:id="R7149424cbb6842f9"/>
    <p:sldId xmlns:r="http://schemas.openxmlformats.org/officeDocument/2006/relationships" id="261" r:id="R328e23f73a084753"/>
    <p:sldId xmlns:r="http://schemas.openxmlformats.org/officeDocument/2006/relationships" id="262" r:id="R70c86187b3a14f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028e895fd4269" /><Relationship Type="http://schemas.openxmlformats.org/officeDocument/2006/relationships/slide" Target="/ppt/slides/slide1.xml" Id="Rd0b7e787f2f8406a" /><Relationship Type="http://schemas.openxmlformats.org/officeDocument/2006/relationships/slide" Target="/ppt/slides/slide2.xml" Id="Re84f88e8e50e4324" /><Relationship Type="http://schemas.openxmlformats.org/officeDocument/2006/relationships/slide" Target="/ppt/slides/slide3.xml" Id="R6a59030ad57b4780" /><Relationship Type="http://schemas.openxmlformats.org/officeDocument/2006/relationships/slide" Target="/ppt/slides/slide4.xml" Id="R622fffc93c3b41dc" /><Relationship Type="http://schemas.openxmlformats.org/officeDocument/2006/relationships/slide" Target="/ppt/slides/slide5.xml" Id="R7149424cbb6842f9" /><Relationship Type="http://schemas.openxmlformats.org/officeDocument/2006/relationships/slide" Target="/ppt/slides/slide6.xml" Id="R328e23f73a084753" /><Relationship Type="http://schemas.openxmlformats.org/officeDocument/2006/relationships/slide" Target="/ppt/slides/slide7.xml" Id="R70c86187b3a14f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f49863035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51a97144d4c19" /><Relationship Type="http://schemas.openxmlformats.org/officeDocument/2006/relationships/theme" Target="/ppt/slideMasters/theme/theme1.xml" Id="R3621a0892db7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51a97144d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3770dfda44e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41227a09f4b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90bc3f8d347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916589bbd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4b55d98cf46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c1600a25048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347b5b64e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28 674 015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TOVE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998 718 139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